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9" r:id="rId1"/>
    <p:sldMasterId id="2147483697" r:id="rId2"/>
    <p:sldMasterId id="2147483752" r:id="rId3"/>
    <p:sldMasterId id="2147483767" r:id="rId4"/>
  </p:sldMasterIdLst>
  <p:notesMasterIdLst>
    <p:notesMasterId r:id="rId36"/>
  </p:notesMasterIdLst>
  <p:sldIdLst>
    <p:sldId id="263" r:id="rId5"/>
    <p:sldId id="262" r:id="rId6"/>
    <p:sldId id="352" r:id="rId7"/>
    <p:sldId id="264" r:id="rId8"/>
    <p:sldId id="265" r:id="rId9"/>
    <p:sldId id="267" r:id="rId10"/>
    <p:sldId id="268" r:id="rId11"/>
    <p:sldId id="327" r:id="rId12"/>
    <p:sldId id="328" r:id="rId13"/>
    <p:sldId id="343" r:id="rId14"/>
    <p:sldId id="344" r:id="rId15"/>
    <p:sldId id="332" r:id="rId16"/>
    <p:sldId id="333" r:id="rId17"/>
    <p:sldId id="326" r:id="rId18"/>
    <p:sldId id="329" r:id="rId19"/>
    <p:sldId id="303" r:id="rId20"/>
    <p:sldId id="349" r:id="rId21"/>
    <p:sldId id="307" r:id="rId22"/>
    <p:sldId id="291" r:id="rId23"/>
    <p:sldId id="315" r:id="rId24"/>
    <p:sldId id="330" r:id="rId25"/>
    <p:sldId id="331" r:id="rId26"/>
    <p:sldId id="350" r:id="rId27"/>
    <p:sldId id="346" r:id="rId28"/>
    <p:sldId id="316" r:id="rId29"/>
    <p:sldId id="347" r:id="rId30"/>
    <p:sldId id="348" r:id="rId31"/>
    <p:sldId id="340" r:id="rId32"/>
    <p:sldId id="341" r:id="rId33"/>
    <p:sldId id="342" r:id="rId34"/>
    <p:sldId id="351" r:id="rId35"/>
  </p:sldIdLst>
  <p:sldSz cx="12192000" cy="6858000"/>
  <p:notesSz cx="6797675" cy="9926638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E7E93"/>
    <a:srgbClr val="19A79E"/>
    <a:srgbClr val="E9428C"/>
    <a:srgbClr val="EDEAE1"/>
    <a:srgbClr val="84AAB2"/>
    <a:srgbClr val="63C3D1"/>
    <a:srgbClr val="3A21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Stijl, gemiddeld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54" autoAdjust="0"/>
    <p:restoredTop sz="85109" autoAdjust="0"/>
  </p:normalViewPr>
  <p:slideViewPr>
    <p:cSldViewPr snapToGrid="0">
      <p:cViewPr varScale="1">
        <p:scale>
          <a:sx n="67" d="100"/>
          <a:sy n="67" d="100"/>
        </p:scale>
        <p:origin x="998" y="5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3A2179"/>
            </a:solidFill>
            <a:ln>
              <a:noFill/>
            </a:ln>
          </c:spPr>
          <c:dPt>
            <c:idx val="0"/>
            <c:bubble3D val="0"/>
            <c:spPr>
              <a:solidFill>
                <a:srgbClr val="3A2179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0CE-9742-B4FD-1CF739B202BE}"/>
              </c:ext>
            </c:extLst>
          </c:dPt>
          <c:dPt>
            <c:idx val="1"/>
            <c:bubble3D val="0"/>
            <c:spPr>
              <a:solidFill>
                <a:srgbClr val="3A2179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0CE-9742-B4FD-1CF739B202BE}"/>
              </c:ext>
            </c:extLst>
          </c:dPt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7</c:v>
                </c:pt>
                <c:pt idx="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0CE-9742-B4FD-1CF739B202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19A79E"/>
            </a:solidFill>
            <a:ln>
              <a:noFill/>
            </a:ln>
          </c:spPr>
          <c:dPt>
            <c:idx val="0"/>
            <c:bubble3D val="0"/>
            <c:spPr>
              <a:solidFill>
                <a:srgbClr val="19A79E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051-FE43-95DC-7F5BE9FBEABC}"/>
              </c:ext>
            </c:extLst>
          </c:dPt>
          <c:dPt>
            <c:idx val="1"/>
            <c:bubble3D val="0"/>
            <c:spPr>
              <a:solidFill>
                <a:srgbClr val="19A79E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051-FE43-95DC-7F5BE9FBEABC}"/>
              </c:ext>
            </c:extLst>
          </c:dPt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7</c:v>
                </c:pt>
                <c:pt idx="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051-FE43-95DC-7F5BE9FBEA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3E7E93"/>
            </a:solidFill>
            <a:ln>
              <a:noFill/>
            </a:ln>
          </c:spPr>
          <c:dPt>
            <c:idx val="0"/>
            <c:bubble3D val="0"/>
            <c:spPr>
              <a:solidFill>
                <a:srgbClr val="3E7E9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792-FA4B-AA72-ADF5668FE161}"/>
              </c:ext>
            </c:extLst>
          </c:dPt>
          <c:dPt>
            <c:idx val="1"/>
            <c:bubble3D val="0"/>
            <c:spPr>
              <a:solidFill>
                <a:srgbClr val="3E7E9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792-FA4B-AA72-ADF5668FE161}"/>
              </c:ext>
            </c:extLst>
          </c:dPt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7</c:v>
                </c:pt>
                <c:pt idx="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792-FA4B-AA72-ADF5668FE1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63C3D1"/>
            </a:solidFill>
            <a:ln>
              <a:noFill/>
            </a:ln>
          </c:spPr>
          <c:dPt>
            <c:idx val="0"/>
            <c:bubble3D val="0"/>
            <c:spPr>
              <a:solidFill>
                <a:srgbClr val="63C3D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065-9149-81BF-D9A438BC5E93}"/>
              </c:ext>
            </c:extLst>
          </c:dPt>
          <c:dPt>
            <c:idx val="1"/>
            <c:bubble3D val="0"/>
            <c:spPr>
              <a:solidFill>
                <a:srgbClr val="63C3D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065-9149-81BF-D9A438BC5E93}"/>
              </c:ext>
            </c:extLst>
          </c:dPt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7</c:v>
                </c:pt>
                <c:pt idx="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065-9149-81BF-D9A438BC5E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19A79E"/>
            </a:solidFill>
            <a:ln>
              <a:noFill/>
            </a:ln>
          </c:spPr>
          <c:dPt>
            <c:idx val="0"/>
            <c:bubble3D val="0"/>
            <c:spPr>
              <a:solidFill>
                <a:srgbClr val="19A79E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051-FE43-95DC-7F5BE9FBEABC}"/>
              </c:ext>
            </c:extLst>
          </c:dPt>
          <c:dPt>
            <c:idx val="1"/>
            <c:bubble3D val="0"/>
            <c:spPr>
              <a:solidFill>
                <a:srgbClr val="19A79E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051-FE43-95DC-7F5BE9FBEABC}"/>
              </c:ext>
            </c:extLst>
          </c:dPt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7</c:v>
                </c:pt>
                <c:pt idx="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051-FE43-95DC-7F5BE9FBEA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3A2179"/>
            </a:solidFill>
            <a:ln>
              <a:noFill/>
            </a:ln>
          </c:spPr>
          <c:dPt>
            <c:idx val="0"/>
            <c:bubble3D val="0"/>
            <c:spPr>
              <a:solidFill>
                <a:srgbClr val="3A2179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0CE-9742-B4FD-1CF739B202BE}"/>
              </c:ext>
            </c:extLst>
          </c:dPt>
          <c:dPt>
            <c:idx val="1"/>
            <c:bubble3D val="0"/>
            <c:spPr>
              <a:solidFill>
                <a:srgbClr val="3A2179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0CE-9742-B4FD-1CF739B202BE}"/>
              </c:ext>
            </c:extLst>
          </c:dPt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7</c:v>
                </c:pt>
                <c:pt idx="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0CE-9742-B4FD-1CF739B202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3E7E93"/>
            </a:solidFill>
            <a:ln>
              <a:noFill/>
            </a:ln>
          </c:spPr>
          <c:dPt>
            <c:idx val="0"/>
            <c:bubble3D val="0"/>
            <c:spPr>
              <a:solidFill>
                <a:srgbClr val="3E7E9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792-FA4B-AA72-ADF5668FE161}"/>
              </c:ext>
            </c:extLst>
          </c:dPt>
          <c:dPt>
            <c:idx val="1"/>
            <c:bubble3D val="0"/>
            <c:spPr>
              <a:solidFill>
                <a:srgbClr val="3E7E9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792-FA4B-AA72-ADF5668FE161}"/>
              </c:ext>
            </c:extLst>
          </c:dPt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7</c:v>
                </c:pt>
                <c:pt idx="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792-FA4B-AA72-ADF5668FE1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63C3D1"/>
            </a:solidFill>
            <a:ln>
              <a:noFill/>
            </a:ln>
          </c:spPr>
          <c:dPt>
            <c:idx val="0"/>
            <c:bubble3D val="0"/>
            <c:spPr>
              <a:solidFill>
                <a:srgbClr val="63C3D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065-9149-81BF-D9A438BC5E93}"/>
              </c:ext>
            </c:extLst>
          </c:dPt>
          <c:dPt>
            <c:idx val="1"/>
            <c:bubble3D val="0"/>
            <c:spPr>
              <a:solidFill>
                <a:srgbClr val="63C3D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065-9149-81BF-D9A438BC5E93}"/>
              </c:ext>
            </c:extLst>
          </c:dPt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7</c:v>
                </c:pt>
                <c:pt idx="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065-9149-81BF-D9A438BC5E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vlaanderen.be/begeleiden-bij-duaal-en-alternerend-leren/ondersteuningsaanbod-voor-trajectbegeleiders-in-alternerend-leren" TargetMode="External"/><Relationship Id="rId1" Type="http://schemas.openxmlformats.org/officeDocument/2006/relationships/hyperlink" Target="https://werkplekken.werkplekduaal.be/vwo" TargetMode="External"/></Relationships>
</file>

<file path=ppt/diagrams/_rels/drawing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vlaanderen.be/begeleiden-bij-duaal-en-alternerend-leren/ondersteuningsaanbod-voor-trajectbegeleiders-in-alternerend-leren" TargetMode="External"/><Relationship Id="rId1" Type="http://schemas.openxmlformats.org/officeDocument/2006/relationships/hyperlink" Target="https://werkplekken.werkplekduaal.be/vwo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052729F-09A9-4ABD-A9C0-81C341C6C2A9}" type="doc">
      <dgm:prSet loTypeId="urn:microsoft.com/office/officeart/2008/layout/HalfCircleOrganizationChart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nl-BE"/>
        </a:p>
      </dgm:t>
    </dgm:pt>
    <dgm:pt modelId="{5E9E80B4-E973-4093-8B49-E33C680F53E5}">
      <dgm:prSet phldrT="[Tekst]"/>
      <dgm:spPr/>
      <dgm:t>
        <a:bodyPr/>
        <a:lstStyle/>
        <a:p>
          <a:r>
            <a:rPr lang="nl-NL" dirty="0">
              <a:solidFill>
                <a:srgbClr val="3E7E93"/>
              </a:solidFill>
            </a:rPr>
            <a:t>Beroepsopleiding in het secundair volwassenonderwijs </a:t>
          </a:r>
          <a:endParaRPr lang="nl-BE" dirty="0">
            <a:solidFill>
              <a:srgbClr val="3E7E93"/>
            </a:solidFill>
          </a:endParaRPr>
        </a:p>
      </dgm:t>
    </dgm:pt>
    <dgm:pt modelId="{D4C1448C-44D4-4D7D-A4D8-8FE8434917B2}" type="parTrans" cxnId="{72D2F99A-BFCC-4554-A1E5-92CB3487D46C}">
      <dgm:prSet/>
      <dgm:spPr/>
      <dgm:t>
        <a:bodyPr/>
        <a:lstStyle/>
        <a:p>
          <a:endParaRPr lang="nl-BE"/>
        </a:p>
      </dgm:t>
    </dgm:pt>
    <dgm:pt modelId="{EAF442B5-7CA7-49A6-93B3-72AF059C4A8B}" type="sibTrans" cxnId="{72D2F99A-BFCC-4554-A1E5-92CB3487D46C}">
      <dgm:prSet/>
      <dgm:spPr/>
      <dgm:t>
        <a:bodyPr/>
        <a:lstStyle/>
        <a:p>
          <a:endParaRPr lang="nl-BE"/>
        </a:p>
      </dgm:t>
    </dgm:pt>
    <dgm:pt modelId="{EC6F5A81-253D-49DF-8A8E-491A14B65B26}" type="asst">
      <dgm:prSet phldrT="[Tekst]"/>
      <dgm:spPr/>
      <dgm:t>
        <a:bodyPr/>
        <a:lstStyle/>
        <a:p>
          <a:r>
            <a:rPr lang="nl-NL" dirty="0">
              <a:solidFill>
                <a:srgbClr val="3E7E93"/>
              </a:solidFill>
            </a:rPr>
            <a:t>Minimum 50% op de werkplek </a:t>
          </a:r>
          <a:endParaRPr lang="nl-BE" dirty="0">
            <a:solidFill>
              <a:srgbClr val="3E7E93"/>
            </a:solidFill>
          </a:endParaRPr>
        </a:p>
      </dgm:t>
    </dgm:pt>
    <dgm:pt modelId="{67F1B3B4-DB94-45DB-83AC-ADB3200739BB}" type="parTrans" cxnId="{64374610-7DEA-4884-A352-A5DCCBCB28AE}">
      <dgm:prSet/>
      <dgm:spPr/>
      <dgm:t>
        <a:bodyPr/>
        <a:lstStyle/>
        <a:p>
          <a:endParaRPr lang="nl-BE"/>
        </a:p>
      </dgm:t>
    </dgm:pt>
    <dgm:pt modelId="{9F95597C-0404-4628-9758-BFFE0BDA935B}" type="sibTrans" cxnId="{64374610-7DEA-4884-A352-A5DCCBCB28AE}">
      <dgm:prSet/>
      <dgm:spPr/>
      <dgm:t>
        <a:bodyPr/>
        <a:lstStyle/>
        <a:p>
          <a:endParaRPr lang="nl-BE"/>
        </a:p>
      </dgm:t>
    </dgm:pt>
    <dgm:pt modelId="{0C895DC0-0848-4B80-997C-4ADED9DEAD5B}">
      <dgm:prSet phldrT="[Tekst]"/>
      <dgm:spPr/>
      <dgm:t>
        <a:bodyPr/>
        <a:lstStyle/>
        <a:p>
          <a:r>
            <a:rPr lang="nl-NL" dirty="0">
              <a:solidFill>
                <a:srgbClr val="3E7E93"/>
              </a:solidFill>
            </a:rPr>
            <a:t>Competenties verwerven in het CVO</a:t>
          </a:r>
          <a:endParaRPr lang="nl-BE" dirty="0">
            <a:solidFill>
              <a:srgbClr val="3E7E93"/>
            </a:solidFill>
          </a:endParaRPr>
        </a:p>
      </dgm:t>
    </dgm:pt>
    <dgm:pt modelId="{2A772A3E-F299-44C9-A4E9-173BB8620B19}" type="parTrans" cxnId="{B7CE752D-BB87-44BC-8791-B49C2F77E737}">
      <dgm:prSet/>
      <dgm:spPr/>
      <dgm:t>
        <a:bodyPr/>
        <a:lstStyle/>
        <a:p>
          <a:endParaRPr lang="nl-BE"/>
        </a:p>
      </dgm:t>
    </dgm:pt>
    <dgm:pt modelId="{CBA8E824-1042-4CC3-9685-3FA5E22D76B5}" type="sibTrans" cxnId="{B7CE752D-BB87-44BC-8791-B49C2F77E737}">
      <dgm:prSet/>
      <dgm:spPr/>
      <dgm:t>
        <a:bodyPr/>
        <a:lstStyle/>
        <a:p>
          <a:endParaRPr lang="nl-BE"/>
        </a:p>
      </dgm:t>
    </dgm:pt>
    <dgm:pt modelId="{AF5D47AF-69F7-438F-8CEB-5E36BA27203B}">
      <dgm:prSet phldrT="[Tekst]"/>
      <dgm:spPr/>
      <dgm:t>
        <a:bodyPr/>
        <a:lstStyle/>
        <a:p>
          <a:r>
            <a:rPr lang="nl-NL" dirty="0">
              <a:solidFill>
                <a:srgbClr val="3E7E93"/>
              </a:solidFill>
            </a:rPr>
            <a:t>Competenties verwerven op de werkplek</a:t>
          </a:r>
          <a:endParaRPr lang="nl-BE" dirty="0">
            <a:solidFill>
              <a:srgbClr val="3E7E93"/>
            </a:solidFill>
          </a:endParaRPr>
        </a:p>
      </dgm:t>
    </dgm:pt>
    <dgm:pt modelId="{639D0FB5-60D6-4A7B-B79D-BAD53EC93CEA}" type="parTrans" cxnId="{1822B601-2CAC-49DA-A9E6-F7EEB20CA49F}">
      <dgm:prSet/>
      <dgm:spPr/>
      <dgm:t>
        <a:bodyPr/>
        <a:lstStyle/>
        <a:p>
          <a:endParaRPr lang="nl-BE"/>
        </a:p>
      </dgm:t>
    </dgm:pt>
    <dgm:pt modelId="{01DD5466-4AF9-48F9-910B-C239EADC5F56}" type="sibTrans" cxnId="{1822B601-2CAC-49DA-A9E6-F7EEB20CA49F}">
      <dgm:prSet/>
      <dgm:spPr/>
      <dgm:t>
        <a:bodyPr/>
        <a:lstStyle/>
        <a:p>
          <a:endParaRPr lang="nl-BE"/>
        </a:p>
      </dgm:t>
    </dgm:pt>
    <dgm:pt modelId="{A6C29914-913C-4B45-8448-084B45844CC8}" type="asst">
      <dgm:prSet phldrT="[Tekst]"/>
      <dgm:spPr/>
      <dgm:t>
        <a:bodyPr/>
        <a:lstStyle/>
        <a:p>
          <a:r>
            <a:rPr lang="nl-NL" dirty="0">
              <a:solidFill>
                <a:srgbClr val="3E7E93"/>
              </a:solidFill>
            </a:rPr>
            <a:t>113 opleidingsprofielen</a:t>
          </a:r>
          <a:endParaRPr lang="nl-BE" dirty="0">
            <a:solidFill>
              <a:srgbClr val="3E7E93"/>
            </a:solidFill>
          </a:endParaRPr>
        </a:p>
      </dgm:t>
    </dgm:pt>
    <dgm:pt modelId="{662C978D-5749-4506-BD42-82294C5D18B7}" type="parTrans" cxnId="{25DCDB62-696E-4868-A0B6-336BB7A76671}">
      <dgm:prSet/>
      <dgm:spPr/>
      <dgm:t>
        <a:bodyPr/>
        <a:lstStyle/>
        <a:p>
          <a:endParaRPr lang="nl-BE"/>
        </a:p>
      </dgm:t>
    </dgm:pt>
    <dgm:pt modelId="{DA9462F9-9DC6-4701-B07B-3851B6998B8C}" type="sibTrans" cxnId="{25DCDB62-696E-4868-A0B6-336BB7A76671}">
      <dgm:prSet/>
      <dgm:spPr/>
      <dgm:t>
        <a:bodyPr/>
        <a:lstStyle/>
        <a:p>
          <a:endParaRPr lang="nl-BE"/>
        </a:p>
      </dgm:t>
    </dgm:pt>
    <dgm:pt modelId="{FD00B4BB-0854-4E41-B7D1-BBC025354F30}" type="pres">
      <dgm:prSet presAssocID="{2052729F-09A9-4ABD-A9C0-81C341C6C2A9}" presName="Name0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3C0767B7-DDA6-4FDB-8B4D-DFA709DB089D}" type="pres">
      <dgm:prSet presAssocID="{5E9E80B4-E973-4093-8B49-E33C680F53E5}" presName="hierRoot1" presStyleCnt="0">
        <dgm:presLayoutVars>
          <dgm:hierBranch val="init"/>
        </dgm:presLayoutVars>
      </dgm:prSet>
      <dgm:spPr/>
    </dgm:pt>
    <dgm:pt modelId="{DD7401F1-96A6-4EF6-B6A1-9B7231D1BB60}" type="pres">
      <dgm:prSet presAssocID="{5E9E80B4-E973-4093-8B49-E33C680F53E5}" presName="rootComposite1" presStyleCnt="0"/>
      <dgm:spPr/>
    </dgm:pt>
    <dgm:pt modelId="{29349A0A-6303-4758-9B8A-9D06DD67850E}" type="pres">
      <dgm:prSet presAssocID="{5E9E80B4-E973-4093-8B49-E33C680F53E5}" presName="rootText1" presStyleLbl="alignAcc1" presStyleIdx="0" presStyleCnt="0">
        <dgm:presLayoutVars>
          <dgm:chPref val="3"/>
        </dgm:presLayoutVars>
      </dgm:prSet>
      <dgm:spPr/>
    </dgm:pt>
    <dgm:pt modelId="{EB163777-0F20-4FA2-81F0-DE2F8A333A54}" type="pres">
      <dgm:prSet presAssocID="{5E9E80B4-E973-4093-8B49-E33C680F53E5}" presName="topArc1" presStyleLbl="parChTrans1D1" presStyleIdx="0" presStyleCnt="10"/>
      <dgm:spPr/>
    </dgm:pt>
    <dgm:pt modelId="{322015B4-8D10-4F93-BDB2-D4707DE27EFF}" type="pres">
      <dgm:prSet presAssocID="{5E9E80B4-E973-4093-8B49-E33C680F53E5}" presName="bottomArc1" presStyleLbl="parChTrans1D1" presStyleIdx="1" presStyleCnt="10"/>
      <dgm:spPr/>
    </dgm:pt>
    <dgm:pt modelId="{3FDFE7C6-6CF2-4779-82C6-EE85515C517F}" type="pres">
      <dgm:prSet presAssocID="{5E9E80B4-E973-4093-8B49-E33C680F53E5}" presName="topConnNode1" presStyleLbl="node1" presStyleIdx="0" presStyleCnt="0"/>
      <dgm:spPr/>
    </dgm:pt>
    <dgm:pt modelId="{19A9F2DF-53EE-430C-85B5-19642651A60C}" type="pres">
      <dgm:prSet presAssocID="{5E9E80B4-E973-4093-8B49-E33C680F53E5}" presName="hierChild2" presStyleCnt="0"/>
      <dgm:spPr/>
    </dgm:pt>
    <dgm:pt modelId="{0F3B98FE-9A81-47EF-ABD2-4476E94C7ECF}" type="pres">
      <dgm:prSet presAssocID="{2A772A3E-F299-44C9-A4E9-173BB8620B19}" presName="Name28" presStyleLbl="parChTrans1D2" presStyleIdx="0" presStyleCnt="4"/>
      <dgm:spPr/>
    </dgm:pt>
    <dgm:pt modelId="{9F6A5608-BF9A-418D-9E55-C5B02868619E}" type="pres">
      <dgm:prSet presAssocID="{0C895DC0-0848-4B80-997C-4ADED9DEAD5B}" presName="hierRoot2" presStyleCnt="0">
        <dgm:presLayoutVars>
          <dgm:hierBranch val="init"/>
        </dgm:presLayoutVars>
      </dgm:prSet>
      <dgm:spPr/>
    </dgm:pt>
    <dgm:pt modelId="{EE4B7043-4E4C-42C8-8515-1F67E3CEDDE2}" type="pres">
      <dgm:prSet presAssocID="{0C895DC0-0848-4B80-997C-4ADED9DEAD5B}" presName="rootComposite2" presStyleCnt="0"/>
      <dgm:spPr/>
    </dgm:pt>
    <dgm:pt modelId="{A1B7AE69-991C-4EAF-911D-E537C0265945}" type="pres">
      <dgm:prSet presAssocID="{0C895DC0-0848-4B80-997C-4ADED9DEAD5B}" presName="rootText2" presStyleLbl="alignAcc1" presStyleIdx="0" presStyleCnt="0">
        <dgm:presLayoutVars>
          <dgm:chPref val="3"/>
        </dgm:presLayoutVars>
      </dgm:prSet>
      <dgm:spPr/>
    </dgm:pt>
    <dgm:pt modelId="{6E7C3C99-2698-465D-B8CA-2191667CEF86}" type="pres">
      <dgm:prSet presAssocID="{0C895DC0-0848-4B80-997C-4ADED9DEAD5B}" presName="topArc2" presStyleLbl="parChTrans1D1" presStyleIdx="2" presStyleCnt="10"/>
      <dgm:spPr/>
    </dgm:pt>
    <dgm:pt modelId="{F3EB396C-6B61-4204-A1DF-713306277F8D}" type="pres">
      <dgm:prSet presAssocID="{0C895DC0-0848-4B80-997C-4ADED9DEAD5B}" presName="bottomArc2" presStyleLbl="parChTrans1D1" presStyleIdx="3" presStyleCnt="10"/>
      <dgm:spPr/>
    </dgm:pt>
    <dgm:pt modelId="{AC32FB9F-76B6-4374-8C90-4E7B3E35F800}" type="pres">
      <dgm:prSet presAssocID="{0C895DC0-0848-4B80-997C-4ADED9DEAD5B}" presName="topConnNode2" presStyleLbl="node2" presStyleIdx="0" presStyleCnt="0"/>
      <dgm:spPr/>
    </dgm:pt>
    <dgm:pt modelId="{14C71B25-580E-4784-87ED-CFF65DEF151C}" type="pres">
      <dgm:prSet presAssocID="{0C895DC0-0848-4B80-997C-4ADED9DEAD5B}" presName="hierChild4" presStyleCnt="0"/>
      <dgm:spPr/>
    </dgm:pt>
    <dgm:pt modelId="{5C1BC46B-184E-4801-9EA9-9CB61012CBA4}" type="pres">
      <dgm:prSet presAssocID="{0C895DC0-0848-4B80-997C-4ADED9DEAD5B}" presName="hierChild5" presStyleCnt="0"/>
      <dgm:spPr/>
    </dgm:pt>
    <dgm:pt modelId="{7A14CCA6-1D7F-4D3A-9A94-3B313E5C0213}" type="pres">
      <dgm:prSet presAssocID="{639D0FB5-60D6-4A7B-B79D-BAD53EC93CEA}" presName="Name28" presStyleLbl="parChTrans1D2" presStyleIdx="1" presStyleCnt="4"/>
      <dgm:spPr/>
    </dgm:pt>
    <dgm:pt modelId="{ED8AE601-47BA-4B6B-942A-75AB77D63696}" type="pres">
      <dgm:prSet presAssocID="{AF5D47AF-69F7-438F-8CEB-5E36BA27203B}" presName="hierRoot2" presStyleCnt="0">
        <dgm:presLayoutVars>
          <dgm:hierBranch val="init"/>
        </dgm:presLayoutVars>
      </dgm:prSet>
      <dgm:spPr/>
    </dgm:pt>
    <dgm:pt modelId="{7909591C-2A62-478B-95BE-E24D7C6ADF0C}" type="pres">
      <dgm:prSet presAssocID="{AF5D47AF-69F7-438F-8CEB-5E36BA27203B}" presName="rootComposite2" presStyleCnt="0"/>
      <dgm:spPr/>
    </dgm:pt>
    <dgm:pt modelId="{79E2DC93-DB39-4113-8CFD-08C08AA52B40}" type="pres">
      <dgm:prSet presAssocID="{AF5D47AF-69F7-438F-8CEB-5E36BA27203B}" presName="rootText2" presStyleLbl="alignAcc1" presStyleIdx="0" presStyleCnt="0">
        <dgm:presLayoutVars>
          <dgm:chPref val="3"/>
        </dgm:presLayoutVars>
      </dgm:prSet>
      <dgm:spPr/>
    </dgm:pt>
    <dgm:pt modelId="{5BAD18F9-1212-42A5-AFE3-8FC1EE497385}" type="pres">
      <dgm:prSet presAssocID="{AF5D47AF-69F7-438F-8CEB-5E36BA27203B}" presName="topArc2" presStyleLbl="parChTrans1D1" presStyleIdx="4" presStyleCnt="10"/>
      <dgm:spPr/>
    </dgm:pt>
    <dgm:pt modelId="{3CFB9EBA-137C-4C81-B85F-DA8A8A189E39}" type="pres">
      <dgm:prSet presAssocID="{AF5D47AF-69F7-438F-8CEB-5E36BA27203B}" presName="bottomArc2" presStyleLbl="parChTrans1D1" presStyleIdx="5" presStyleCnt="10"/>
      <dgm:spPr/>
    </dgm:pt>
    <dgm:pt modelId="{0CD2DDF1-9476-461F-ADDA-CAE4537A2419}" type="pres">
      <dgm:prSet presAssocID="{AF5D47AF-69F7-438F-8CEB-5E36BA27203B}" presName="topConnNode2" presStyleLbl="node2" presStyleIdx="0" presStyleCnt="0"/>
      <dgm:spPr/>
    </dgm:pt>
    <dgm:pt modelId="{39E947BC-5A9F-400A-8CF8-DD5EA8655067}" type="pres">
      <dgm:prSet presAssocID="{AF5D47AF-69F7-438F-8CEB-5E36BA27203B}" presName="hierChild4" presStyleCnt="0"/>
      <dgm:spPr/>
    </dgm:pt>
    <dgm:pt modelId="{75EB2348-88BF-4379-8287-D2759F84EC88}" type="pres">
      <dgm:prSet presAssocID="{AF5D47AF-69F7-438F-8CEB-5E36BA27203B}" presName="hierChild5" presStyleCnt="0"/>
      <dgm:spPr/>
    </dgm:pt>
    <dgm:pt modelId="{FAECF340-0051-46C2-A578-4C801EF14D89}" type="pres">
      <dgm:prSet presAssocID="{5E9E80B4-E973-4093-8B49-E33C680F53E5}" presName="hierChild3" presStyleCnt="0"/>
      <dgm:spPr/>
    </dgm:pt>
    <dgm:pt modelId="{A7088FC4-532A-4EAB-8167-9FD78436697A}" type="pres">
      <dgm:prSet presAssocID="{67F1B3B4-DB94-45DB-83AC-ADB3200739BB}" presName="Name101" presStyleLbl="parChTrans1D2" presStyleIdx="2" presStyleCnt="4"/>
      <dgm:spPr/>
    </dgm:pt>
    <dgm:pt modelId="{BA725622-10EE-4B88-9C62-EDA0D6CCBDC2}" type="pres">
      <dgm:prSet presAssocID="{EC6F5A81-253D-49DF-8A8E-491A14B65B26}" presName="hierRoot3" presStyleCnt="0">
        <dgm:presLayoutVars>
          <dgm:hierBranch val="init"/>
        </dgm:presLayoutVars>
      </dgm:prSet>
      <dgm:spPr/>
    </dgm:pt>
    <dgm:pt modelId="{96FFE4C9-AF21-47BB-9B47-12378AF87C3C}" type="pres">
      <dgm:prSet presAssocID="{EC6F5A81-253D-49DF-8A8E-491A14B65B26}" presName="rootComposite3" presStyleCnt="0"/>
      <dgm:spPr/>
    </dgm:pt>
    <dgm:pt modelId="{9771C0B2-7E9C-4BAE-B7E6-707CA8319FE7}" type="pres">
      <dgm:prSet presAssocID="{EC6F5A81-253D-49DF-8A8E-491A14B65B26}" presName="rootText3" presStyleLbl="alignAcc1" presStyleIdx="0" presStyleCnt="0">
        <dgm:presLayoutVars>
          <dgm:chPref val="3"/>
        </dgm:presLayoutVars>
      </dgm:prSet>
      <dgm:spPr/>
    </dgm:pt>
    <dgm:pt modelId="{E485514D-9EB9-4715-B0AE-8F1D4D392A9A}" type="pres">
      <dgm:prSet presAssocID="{EC6F5A81-253D-49DF-8A8E-491A14B65B26}" presName="topArc3" presStyleLbl="parChTrans1D1" presStyleIdx="6" presStyleCnt="10"/>
      <dgm:spPr/>
    </dgm:pt>
    <dgm:pt modelId="{D4FE8475-2C6B-4AAA-B6F3-ED1213CA056C}" type="pres">
      <dgm:prSet presAssocID="{EC6F5A81-253D-49DF-8A8E-491A14B65B26}" presName="bottomArc3" presStyleLbl="parChTrans1D1" presStyleIdx="7" presStyleCnt="10"/>
      <dgm:spPr/>
    </dgm:pt>
    <dgm:pt modelId="{6BB6EF84-ECC4-424E-86C4-174BCAFC4063}" type="pres">
      <dgm:prSet presAssocID="{EC6F5A81-253D-49DF-8A8E-491A14B65B26}" presName="topConnNode3" presStyleLbl="asst1" presStyleIdx="0" presStyleCnt="0"/>
      <dgm:spPr/>
    </dgm:pt>
    <dgm:pt modelId="{5087E6E3-260D-4188-8851-C344AC2D3AFC}" type="pres">
      <dgm:prSet presAssocID="{EC6F5A81-253D-49DF-8A8E-491A14B65B26}" presName="hierChild6" presStyleCnt="0"/>
      <dgm:spPr/>
    </dgm:pt>
    <dgm:pt modelId="{29370CF2-4AF9-4AC6-A2FD-A9606984FE98}" type="pres">
      <dgm:prSet presAssocID="{EC6F5A81-253D-49DF-8A8E-491A14B65B26}" presName="hierChild7" presStyleCnt="0"/>
      <dgm:spPr/>
    </dgm:pt>
    <dgm:pt modelId="{3A8B9E4D-C173-4C7F-B6CD-36477ED21519}" type="pres">
      <dgm:prSet presAssocID="{662C978D-5749-4506-BD42-82294C5D18B7}" presName="Name101" presStyleLbl="parChTrans1D2" presStyleIdx="3" presStyleCnt="4"/>
      <dgm:spPr/>
    </dgm:pt>
    <dgm:pt modelId="{97FDC2EE-6A14-4016-8A13-67364F8E2BF8}" type="pres">
      <dgm:prSet presAssocID="{A6C29914-913C-4B45-8448-084B45844CC8}" presName="hierRoot3" presStyleCnt="0">
        <dgm:presLayoutVars>
          <dgm:hierBranch val="init"/>
        </dgm:presLayoutVars>
      </dgm:prSet>
      <dgm:spPr/>
    </dgm:pt>
    <dgm:pt modelId="{8958379B-0C72-4CA6-9699-BE6531ADD0E8}" type="pres">
      <dgm:prSet presAssocID="{A6C29914-913C-4B45-8448-084B45844CC8}" presName="rootComposite3" presStyleCnt="0"/>
      <dgm:spPr/>
    </dgm:pt>
    <dgm:pt modelId="{45735FF3-E0E2-4F40-90FC-9698F8CFA399}" type="pres">
      <dgm:prSet presAssocID="{A6C29914-913C-4B45-8448-084B45844CC8}" presName="rootText3" presStyleLbl="alignAcc1" presStyleIdx="0" presStyleCnt="0">
        <dgm:presLayoutVars>
          <dgm:chPref val="3"/>
        </dgm:presLayoutVars>
      </dgm:prSet>
      <dgm:spPr/>
    </dgm:pt>
    <dgm:pt modelId="{AF82186D-E23F-412C-A049-499FD717E1F4}" type="pres">
      <dgm:prSet presAssocID="{A6C29914-913C-4B45-8448-084B45844CC8}" presName="topArc3" presStyleLbl="parChTrans1D1" presStyleIdx="8" presStyleCnt="10"/>
      <dgm:spPr/>
    </dgm:pt>
    <dgm:pt modelId="{3B7C7623-D8F5-4257-B9C4-3C108D7E32D2}" type="pres">
      <dgm:prSet presAssocID="{A6C29914-913C-4B45-8448-084B45844CC8}" presName="bottomArc3" presStyleLbl="parChTrans1D1" presStyleIdx="9" presStyleCnt="10"/>
      <dgm:spPr/>
    </dgm:pt>
    <dgm:pt modelId="{A0416183-8A0E-45F4-9520-16B0B5D1DC4B}" type="pres">
      <dgm:prSet presAssocID="{A6C29914-913C-4B45-8448-084B45844CC8}" presName="topConnNode3" presStyleLbl="asst1" presStyleIdx="0" presStyleCnt="0"/>
      <dgm:spPr/>
    </dgm:pt>
    <dgm:pt modelId="{F9F5417D-3781-4628-A787-1F1B1C66958F}" type="pres">
      <dgm:prSet presAssocID="{A6C29914-913C-4B45-8448-084B45844CC8}" presName="hierChild6" presStyleCnt="0"/>
      <dgm:spPr/>
    </dgm:pt>
    <dgm:pt modelId="{05C9FDCC-0186-4521-9477-82979DE59DC1}" type="pres">
      <dgm:prSet presAssocID="{A6C29914-913C-4B45-8448-084B45844CC8}" presName="hierChild7" presStyleCnt="0"/>
      <dgm:spPr/>
    </dgm:pt>
  </dgm:ptLst>
  <dgm:cxnLst>
    <dgm:cxn modelId="{1822B601-2CAC-49DA-A9E6-F7EEB20CA49F}" srcId="{5E9E80B4-E973-4093-8B49-E33C680F53E5}" destId="{AF5D47AF-69F7-438F-8CEB-5E36BA27203B}" srcOrd="3" destOrd="0" parTransId="{639D0FB5-60D6-4A7B-B79D-BAD53EC93CEA}" sibTransId="{01DD5466-4AF9-48F9-910B-C239EADC5F56}"/>
    <dgm:cxn modelId="{2CF1470E-E306-4D1A-8623-14C84EA037BB}" type="presOf" srcId="{AF5D47AF-69F7-438F-8CEB-5E36BA27203B}" destId="{79E2DC93-DB39-4113-8CFD-08C08AA52B40}" srcOrd="0" destOrd="0" presId="urn:microsoft.com/office/officeart/2008/layout/HalfCircleOrganizationChart"/>
    <dgm:cxn modelId="{64374610-7DEA-4884-A352-A5DCCBCB28AE}" srcId="{5E9E80B4-E973-4093-8B49-E33C680F53E5}" destId="{EC6F5A81-253D-49DF-8A8E-491A14B65B26}" srcOrd="0" destOrd="0" parTransId="{67F1B3B4-DB94-45DB-83AC-ADB3200739BB}" sibTransId="{9F95597C-0404-4628-9758-BFFE0BDA935B}"/>
    <dgm:cxn modelId="{AE46E610-2665-4F81-8A37-E0A234F0A639}" type="presOf" srcId="{5E9E80B4-E973-4093-8B49-E33C680F53E5}" destId="{29349A0A-6303-4758-9B8A-9D06DD67850E}" srcOrd="0" destOrd="0" presId="urn:microsoft.com/office/officeart/2008/layout/HalfCircleOrganizationChart"/>
    <dgm:cxn modelId="{79198016-55BF-418E-92CA-13410913F6AC}" type="presOf" srcId="{2052729F-09A9-4ABD-A9C0-81C341C6C2A9}" destId="{FD00B4BB-0854-4E41-B7D1-BBC025354F30}" srcOrd="0" destOrd="0" presId="urn:microsoft.com/office/officeart/2008/layout/HalfCircleOrganizationChart"/>
    <dgm:cxn modelId="{0D80F61B-239A-4894-A84C-709512D59C87}" type="presOf" srcId="{EC6F5A81-253D-49DF-8A8E-491A14B65B26}" destId="{9771C0B2-7E9C-4BAE-B7E6-707CA8319FE7}" srcOrd="0" destOrd="0" presId="urn:microsoft.com/office/officeart/2008/layout/HalfCircleOrganizationChart"/>
    <dgm:cxn modelId="{92048E1E-E06E-4D37-98AA-D523987102C6}" type="presOf" srcId="{5E9E80B4-E973-4093-8B49-E33C680F53E5}" destId="{3FDFE7C6-6CF2-4779-82C6-EE85515C517F}" srcOrd="1" destOrd="0" presId="urn:microsoft.com/office/officeart/2008/layout/HalfCircleOrganizationChart"/>
    <dgm:cxn modelId="{B7CE752D-BB87-44BC-8791-B49C2F77E737}" srcId="{5E9E80B4-E973-4093-8B49-E33C680F53E5}" destId="{0C895DC0-0848-4B80-997C-4ADED9DEAD5B}" srcOrd="2" destOrd="0" parTransId="{2A772A3E-F299-44C9-A4E9-173BB8620B19}" sibTransId="{CBA8E824-1042-4CC3-9685-3FA5E22D76B5}"/>
    <dgm:cxn modelId="{39AF7438-B6F2-4311-8B58-5B8CF0F79417}" type="presOf" srcId="{2A772A3E-F299-44C9-A4E9-173BB8620B19}" destId="{0F3B98FE-9A81-47EF-ABD2-4476E94C7ECF}" srcOrd="0" destOrd="0" presId="urn:microsoft.com/office/officeart/2008/layout/HalfCircleOrganizationChart"/>
    <dgm:cxn modelId="{25DCDB62-696E-4868-A0B6-336BB7A76671}" srcId="{5E9E80B4-E973-4093-8B49-E33C680F53E5}" destId="{A6C29914-913C-4B45-8448-084B45844CC8}" srcOrd="1" destOrd="0" parTransId="{662C978D-5749-4506-BD42-82294C5D18B7}" sibTransId="{DA9462F9-9DC6-4701-B07B-3851B6998B8C}"/>
    <dgm:cxn modelId="{C94B7C68-9B7F-4440-8F36-2D2507ACC54E}" type="presOf" srcId="{AF5D47AF-69F7-438F-8CEB-5E36BA27203B}" destId="{0CD2DDF1-9476-461F-ADDA-CAE4537A2419}" srcOrd="1" destOrd="0" presId="urn:microsoft.com/office/officeart/2008/layout/HalfCircleOrganizationChart"/>
    <dgm:cxn modelId="{31591854-6EEF-423B-8C4B-E5D132CC44D4}" type="presOf" srcId="{A6C29914-913C-4B45-8448-084B45844CC8}" destId="{A0416183-8A0E-45F4-9520-16B0B5D1DC4B}" srcOrd="1" destOrd="0" presId="urn:microsoft.com/office/officeart/2008/layout/HalfCircleOrganizationChart"/>
    <dgm:cxn modelId="{79847387-D78C-4A67-A776-E1F1BE318B3A}" type="presOf" srcId="{67F1B3B4-DB94-45DB-83AC-ADB3200739BB}" destId="{A7088FC4-532A-4EAB-8167-9FD78436697A}" srcOrd="0" destOrd="0" presId="urn:microsoft.com/office/officeart/2008/layout/HalfCircleOrganizationChart"/>
    <dgm:cxn modelId="{FEB76599-D2D9-49E1-BDC6-5D8C1E2D2458}" type="presOf" srcId="{0C895DC0-0848-4B80-997C-4ADED9DEAD5B}" destId="{AC32FB9F-76B6-4374-8C90-4E7B3E35F800}" srcOrd="1" destOrd="0" presId="urn:microsoft.com/office/officeart/2008/layout/HalfCircleOrganizationChart"/>
    <dgm:cxn modelId="{72D2F99A-BFCC-4554-A1E5-92CB3487D46C}" srcId="{2052729F-09A9-4ABD-A9C0-81C341C6C2A9}" destId="{5E9E80B4-E973-4093-8B49-E33C680F53E5}" srcOrd="0" destOrd="0" parTransId="{D4C1448C-44D4-4D7D-A4D8-8FE8434917B2}" sibTransId="{EAF442B5-7CA7-49A6-93B3-72AF059C4A8B}"/>
    <dgm:cxn modelId="{7FFA15A1-D0C7-4A2A-8EC1-67CC3A66C476}" type="presOf" srcId="{A6C29914-913C-4B45-8448-084B45844CC8}" destId="{45735FF3-E0E2-4F40-90FC-9698F8CFA399}" srcOrd="0" destOrd="0" presId="urn:microsoft.com/office/officeart/2008/layout/HalfCircleOrganizationChart"/>
    <dgm:cxn modelId="{02A532D3-D3A6-40F4-9971-C09A5DBDC218}" type="presOf" srcId="{EC6F5A81-253D-49DF-8A8E-491A14B65B26}" destId="{6BB6EF84-ECC4-424E-86C4-174BCAFC4063}" srcOrd="1" destOrd="0" presId="urn:microsoft.com/office/officeart/2008/layout/HalfCircleOrganizationChart"/>
    <dgm:cxn modelId="{1F7EEADC-1738-46D5-AA5E-79FC6881516F}" type="presOf" srcId="{662C978D-5749-4506-BD42-82294C5D18B7}" destId="{3A8B9E4D-C173-4C7F-B6CD-36477ED21519}" srcOrd="0" destOrd="0" presId="urn:microsoft.com/office/officeart/2008/layout/HalfCircleOrganizationChart"/>
    <dgm:cxn modelId="{793018FF-5E70-440F-B69A-C41504A5C7A9}" type="presOf" srcId="{639D0FB5-60D6-4A7B-B79D-BAD53EC93CEA}" destId="{7A14CCA6-1D7F-4D3A-9A94-3B313E5C0213}" srcOrd="0" destOrd="0" presId="urn:microsoft.com/office/officeart/2008/layout/HalfCircleOrganizationChart"/>
    <dgm:cxn modelId="{4F8351FF-D186-4A29-B318-9D1EE5D146DA}" type="presOf" srcId="{0C895DC0-0848-4B80-997C-4ADED9DEAD5B}" destId="{A1B7AE69-991C-4EAF-911D-E537C0265945}" srcOrd="0" destOrd="0" presId="urn:microsoft.com/office/officeart/2008/layout/HalfCircleOrganizationChart"/>
    <dgm:cxn modelId="{D403BD66-474F-473C-BD52-457665C24D3F}" type="presParOf" srcId="{FD00B4BB-0854-4E41-B7D1-BBC025354F30}" destId="{3C0767B7-DDA6-4FDB-8B4D-DFA709DB089D}" srcOrd="0" destOrd="0" presId="urn:microsoft.com/office/officeart/2008/layout/HalfCircleOrganizationChart"/>
    <dgm:cxn modelId="{086E9D62-9564-4D20-849F-874B17363AA0}" type="presParOf" srcId="{3C0767B7-DDA6-4FDB-8B4D-DFA709DB089D}" destId="{DD7401F1-96A6-4EF6-B6A1-9B7231D1BB60}" srcOrd="0" destOrd="0" presId="urn:microsoft.com/office/officeart/2008/layout/HalfCircleOrganizationChart"/>
    <dgm:cxn modelId="{97E381FD-A9AC-470A-9BA2-809513C0E713}" type="presParOf" srcId="{DD7401F1-96A6-4EF6-B6A1-9B7231D1BB60}" destId="{29349A0A-6303-4758-9B8A-9D06DD67850E}" srcOrd="0" destOrd="0" presId="urn:microsoft.com/office/officeart/2008/layout/HalfCircleOrganizationChart"/>
    <dgm:cxn modelId="{E7C6AECE-0534-49C0-BA0C-511AF061C70E}" type="presParOf" srcId="{DD7401F1-96A6-4EF6-B6A1-9B7231D1BB60}" destId="{EB163777-0F20-4FA2-81F0-DE2F8A333A54}" srcOrd="1" destOrd="0" presId="urn:microsoft.com/office/officeart/2008/layout/HalfCircleOrganizationChart"/>
    <dgm:cxn modelId="{9B00ADC2-E52A-4FE5-85AB-3DEA4EC553F9}" type="presParOf" srcId="{DD7401F1-96A6-4EF6-B6A1-9B7231D1BB60}" destId="{322015B4-8D10-4F93-BDB2-D4707DE27EFF}" srcOrd="2" destOrd="0" presId="urn:microsoft.com/office/officeart/2008/layout/HalfCircleOrganizationChart"/>
    <dgm:cxn modelId="{7C717F02-E523-4D82-882D-79677A526390}" type="presParOf" srcId="{DD7401F1-96A6-4EF6-B6A1-9B7231D1BB60}" destId="{3FDFE7C6-6CF2-4779-82C6-EE85515C517F}" srcOrd="3" destOrd="0" presId="urn:microsoft.com/office/officeart/2008/layout/HalfCircleOrganizationChart"/>
    <dgm:cxn modelId="{4311C1AA-7D27-4E41-B50B-524CB26614B5}" type="presParOf" srcId="{3C0767B7-DDA6-4FDB-8B4D-DFA709DB089D}" destId="{19A9F2DF-53EE-430C-85B5-19642651A60C}" srcOrd="1" destOrd="0" presId="urn:microsoft.com/office/officeart/2008/layout/HalfCircleOrganizationChart"/>
    <dgm:cxn modelId="{B29255CB-08D8-49E1-B0DE-401861EB62B3}" type="presParOf" srcId="{19A9F2DF-53EE-430C-85B5-19642651A60C}" destId="{0F3B98FE-9A81-47EF-ABD2-4476E94C7ECF}" srcOrd="0" destOrd="0" presId="urn:microsoft.com/office/officeart/2008/layout/HalfCircleOrganizationChart"/>
    <dgm:cxn modelId="{DFF038DB-915C-4CCD-A73A-E93CB1FC830A}" type="presParOf" srcId="{19A9F2DF-53EE-430C-85B5-19642651A60C}" destId="{9F6A5608-BF9A-418D-9E55-C5B02868619E}" srcOrd="1" destOrd="0" presId="urn:microsoft.com/office/officeart/2008/layout/HalfCircleOrganizationChart"/>
    <dgm:cxn modelId="{D4B27E50-B353-4167-B1FD-1D9ABEBD26DB}" type="presParOf" srcId="{9F6A5608-BF9A-418D-9E55-C5B02868619E}" destId="{EE4B7043-4E4C-42C8-8515-1F67E3CEDDE2}" srcOrd="0" destOrd="0" presId="urn:microsoft.com/office/officeart/2008/layout/HalfCircleOrganizationChart"/>
    <dgm:cxn modelId="{238698F8-AB86-47C2-A7CE-7D1C05DC16D7}" type="presParOf" srcId="{EE4B7043-4E4C-42C8-8515-1F67E3CEDDE2}" destId="{A1B7AE69-991C-4EAF-911D-E537C0265945}" srcOrd="0" destOrd="0" presId="urn:microsoft.com/office/officeart/2008/layout/HalfCircleOrganizationChart"/>
    <dgm:cxn modelId="{0A86A78C-6026-4E2B-A5B6-F0561DBB200B}" type="presParOf" srcId="{EE4B7043-4E4C-42C8-8515-1F67E3CEDDE2}" destId="{6E7C3C99-2698-465D-B8CA-2191667CEF86}" srcOrd="1" destOrd="0" presId="urn:microsoft.com/office/officeart/2008/layout/HalfCircleOrganizationChart"/>
    <dgm:cxn modelId="{6D1E7404-B686-4ED2-973A-BA08083A87F4}" type="presParOf" srcId="{EE4B7043-4E4C-42C8-8515-1F67E3CEDDE2}" destId="{F3EB396C-6B61-4204-A1DF-713306277F8D}" srcOrd="2" destOrd="0" presId="urn:microsoft.com/office/officeart/2008/layout/HalfCircleOrganizationChart"/>
    <dgm:cxn modelId="{824CE896-47CD-47C4-9593-E1D8E5FB93AD}" type="presParOf" srcId="{EE4B7043-4E4C-42C8-8515-1F67E3CEDDE2}" destId="{AC32FB9F-76B6-4374-8C90-4E7B3E35F800}" srcOrd="3" destOrd="0" presId="urn:microsoft.com/office/officeart/2008/layout/HalfCircleOrganizationChart"/>
    <dgm:cxn modelId="{A0365373-AAB7-48EA-9981-CB7C971FA289}" type="presParOf" srcId="{9F6A5608-BF9A-418D-9E55-C5B02868619E}" destId="{14C71B25-580E-4784-87ED-CFF65DEF151C}" srcOrd="1" destOrd="0" presId="urn:microsoft.com/office/officeart/2008/layout/HalfCircleOrganizationChart"/>
    <dgm:cxn modelId="{961F6EF5-8EF0-4331-B45E-F6CD5E9AC80D}" type="presParOf" srcId="{9F6A5608-BF9A-418D-9E55-C5B02868619E}" destId="{5C1BC46B-184E-4801-9EA9-9CB61012CBA4}" srcOrd="2" destOrd="0" presId="urn:microsoft.com/office/officeart/2008/layout/HalfCircleOrganizationChart"/>
    <dgm:cxn modelId="{68134561-5E62-4144-80E7-67976CF059A8}" type="presParOf" srcId="{19A9F2DF-53EE-430C-85B5-19642651A60C}" destId="{7A14CCA6-1D7F-4D3A-9A94-3B313E5C0213}" srcOrd="2" destOrd="0" presId="urn:microsoft.com/office/officeart/2008/layout/HalfCircleOrganizationChart"/>
    <dgm:cxn modelId="{9FDA2793-6384-4DC4-B41C-A17763DFDA26}" type="presParOf" srcId="{19A9F2DF-53EE-430C-85B5-19642651A60C}" destId="{ED8AE601-47BA-4B6B-942A-75AB77D63696}" srcOrd="3" destOrd="0" presId="urn:microsoft.com/office/officeart/2008/layout/HalfCircleOrganizationChart"/>
    <dgm:cxn modelId="{F41E8B76-7290-4A20-96A8-6AACE1FAB8BC}" type="presParOf" srcId="{ED8AE601-47BA-4B6B-942A-75AB77D63696}" destId="{7909591C-2A62-478B-95BE-E24D7C6ADF0C}" srcOrd="0" destOrd="0" presId="urn:microsoft.com/office/officeart/2008/layout/HalfCircleOrganizationChart"/>
    <dgm:cxn modelId="{E941D25B-C0BB-47A1-ADA3-3AEC5C6FA70C}" type="presParOf" srcId="{7909591C-2A62-478B-95BE-E24D7C6ADF0C}" destId="{79E2DC93-DB39-4113-8CFD-08C08AA52B40}" srcOrd="0" destOrd="0" presId="urn:microsoft.com/office/officeart/2008/layout/HalfCircleOrganizationChart"/>
    <dgm:cxn modelId="{F7AAACB6-9961-472F-845E-71E230FCB2F6}" type="presParOf" srcId="{7909591C-2A62-478B-95BE-E24D7C6ADF0C}" destId="{5BAD18F9-1212-42A5-AFE3-8FC1EE497385}" srcOrd="1" destOrd="0" presId="urn:microsoft.com/office/officeart/2008/layout/HalfCircleOrganizationChart"/>
    <dgm:cxn modelId="{8F4D9D74-EDE9-41BF-B65D-EE449CEBA328}" type="presParOf" srcId="{7909591C-2A62-478B-95BE-E24D7C6ADF0C}" destId="{3CFB9EBA-137C-4C81-B85F-DA8A8A189E39}" srcOrd="2" destOrd="0" presId="urn:microsoft.com/office/officeart/2008/layout/HalfCircleOrganizationChart"/>
    <dgm:cxn modelId="{A3B04660-978E-433A-82EA-66A309DFB767}" type="presParOf" srcId="{7909591C-2A62-478B-95BE-E24D7C6ADF0C}" destId="{0CD2DDF1-9476-461F-ADDA-CAE4537A2419}" srcOrd="3" destOrd="0" presId="urn:microsoft.com/office/officeart/2008/layout/HalfCircleOrganizationChart"/>
    <dgm:cxn modelId="{A967054B-D7A9-49C3-AD0B-E5B146B21FC0}" type="presParOf" srcId="{ED8AE601-47BA-4B6B-942A-75AB77D63696}" destId="{39E947BC-5A9F-400A-8CF8-DD5EA8655067}" srcOrd="1" destOrd="0" presId="urn:microsoft.com/office/officeart/2008/layout/HalfCircleOrganizationChart"/>
    <dgm:cxn modelId="{2A45C3D8-0284-48DD-8DB2-B79F63AD1A6E}" type="presParOf" srcId="{ED8AE601-47BA-4B6B-942A-75AB77D63696}" destId="{75EB2348-88BF-4379-8287-D2759F84EC88}" srcOrd="2" destOrd="0" presId="urn:microsoft.com/office/officeart/2008/layout/HalfCircleOrganizationChart"/>
    <dgm:cxn modelId="{61BA4D7A-5D3D-48C7-9AB8-D66865F107BB}" type="presParOf" srcId="{3C0767B7-DDA6-4FDB-8B4D-DFA709DB089D}" destId="{FAECF340-0051-46C2-A578-4C801EF14D89}" srcOrd="2" destOrd="0" presId="urn:microsoft.com/office/officeart/2008/layout/HalfCircleOrganizationChart"/>
    <dgm:cxn modelId="{5505566D-E123-4D72-966A-8FF218CFEFF4}" type="presParOf" srcId="{FAECF340-0051-46C2-A578-4C801EF14D89}" destId="{A7088FC4-532A-4EAB-8167-9FD78436697A}" srcOrd="0" destOrd="0" presId="urn:microsoft.com/office/officeart/2008/layout/HalfCircleOrganizationChart"/>
    <dgm:cxn modelId="{DA9A0D10-3B34-4BB4-82F7-4AD280191AB2}" type="presParOf" srcId="{FAECF340-0051-46C2-A578-4C801EF14D89}" destId="{BA725622-10EE-4B88-9C62-EDA0D6CCBDC2}" srcOrd="1" destOrd="0" presId="urn:microsoft.com/office/officeart/2008/layout/HalfCircleOrganizationChart"/>
    <dgm:cxn modelId="{7352417D-A5BF-4D78-948C-DBC03E74FFED}" type="presParOf" srcId="{BA725622-10EE-4B88-9C62-EDA0D6CCBDC2}" destId="{96FFE4C9-AF21-47BB-9B47-12378AF87C3C}" srcOrd="0" destOrd="0" presId="urn:microsoft.com/office/officeart/2008/layout/HalfCircleOrganizationChart"/>
    <dgm:cxn modelId="{2648EE56-6390-4C35-83AB-BBBC4489EF12}" type="presParOf" srcId="{96FFE4C9-AF21-47BB-9B47-12378AF87C3C}" destId="{9771C0B2-7E9C-4BAE-B7E6-707CA8319FE7}" srcOrd="0" destOrd="0" presId="urn:microsoft.com/office/officeart/2008/layout/HalfCircleOrganizationChart"/>
    <dgm:cxn modelId="{7B92BFD1-6546-422A-AF06-61BA394117C9}" type="presParOf" srcId="{96FFE4C9-AF21-47BB-9B47-12378AF87C3C}" destId="{E485514D-9EB9-4715-B0AE-8F1D4D392A9A}" srcOrd="1" destOrd="0" presId="urn:microsoft.com/office/officeart/2008/layout/HalfCircleOrganizationChart"/>
    <dgm:cxn modelId="{00611137-A525-4560-B5D1-5BA399CB78FE}" type="presParOf" srcId="{96FFE4C9-AF21-47BB-9B47-12378AF87C3C}" destId="{D4FE8475-2C6B-4AAA-B6F3-ED1213CA056C}" srcOrd="2" destOrd="0" presId="urn:microsoft.com/office/officeart/2008/layout/HalfCircleOrganizationChart"/>
    <dgm:cxn modelId="{00D316E6-D610-4719-BE22-8489A9C5F294}" type="presParOf" srcId="{96FFE4C9-AF21-47BB-9B47-12378AF87C3C}" destId="{6BB6EF84-ECC4-424E-86C4-174BCAFC4063}" srcOrd="3" destOrd="0" presId="urn:microsoft.com/office/officeart/2008/layout/HalfCircleOrganizationChart"/>
    <dgm:cxn modelId="{4F72020B-6CD3-4DA8-9521-BD50BE6FE54C}" type="presParOf" srcId="{BA725622-10EE-4B88-9C62-EDA0D6CCBDC2}" destId="{5087E6E3-260D-4188-8851-C344AC2D3AFC}" srcOrd="1" destOrd="0" presId="urn:microsoft.com/office/officeart/2008/layout/HalfCircleOrganizationChart"/>
    <dgm:cxn modelId="{59D934F6-FB01-4257-B243-5B118CEB26CB}" type="presParOf" srcId="{BA725622-10EE-4B88-9C62-EDA0D6CCBDC2}" destId="{29370CF2-4AF9-4AC6-A2FD-A9606984FE98}" srcOrd="2" destOrd="0" presId="urn:microsoft.com/office/officeart/2008/layout/HalfCircleOrganizationChart"/>
    <dgm:cxn modelId="{24FA4073-41D3-4C84-9719-7D4729C9D4C5}" type="presParOf" srcId="{FAECF340-0051-46C2-A578-4C801EF14D89}" destId="{3A8B9E4D-C173-4C7F-B6CD-36477ED21519}" srcOrd="2" destOrd="0" presId="urn:microsoft.com/office/officeart/2008/layout/HalfCircleOrganizationChart"/>
    <dgm:cxn modelId="{7EA42273-20ED-4722-B2E9-A0E28CF6F68E}" type="presParOf" srcId="{FAECF340-0051-46C2-A578-4C801EF14D89}" destId="{97FDC2EE-6A14-4016-8A13-67364F8E2BF8}" srcOrd="3" destOrd="0" presId="urn:microsoft.com/office/officeart/2008/layout/HalfCircleOrganizationChart"/>
    <dgm:cxn modelId="{713EF6CF-7CF1-4AB9-A32F-A4A02D831486}" type="presParOf" srcId="{97FDC2EE-6A14-4016-8A13-67364F8E2BF8}" destId="{8958379B-0C72-4CA6-9699-BE6531ADD0E8}" srcOrd="0" destOrd="0" presId="urn:microsoft.com/office/officeart/2008/layout/HalfCircleOrganizationChart"/>
    <dgm:cxn modelId="{8B56FABC-6E34-4722-A8DC-53C5CC5B842E}" type="presParOf" srcId="{8958379B-0C72-4CA6-9699-BE6531ADD0E8}" destId="{45735FF3-E0E2-4F40-90FC-9698F8CFA399}" srcOrd="0" destOrd="0" presId="urn:microsoft.com/office/officeart/2008/layout/HalfCircleOrganizationChart"/>
    <dgm:cxn modelId="{A823A6E7-F1A1-4AED-8AEC-8232B7418D3E}" type="presParOf" srcId="{8958379B-0C72-4CA6-9699-BE6531ADD0E8}" destId="{AF82186D-E23F-412C-A049-499FD717E1F4}" srcOrd="1" destOrd="0" presId="urn:microsoft.com/office/officeart/2008/layout/HalfCircleOrganizationChart"/>
    <dgm:cxn modelId="{5A012DBE-FAF2-4741-9804-AEB9EDB7E7F1}" type="presParOf" srcId="{8958379B-0C72-4CA6-9699-BE6531ADD0E8}" destId="{3B7C7623-D8F5-4257-B9C4-3C108D7E32D2}" srcOrd="2" destOrd="0" presId="urn:microsoft.com/office/officeart/2008/layout/HalfCircleOrganizationChart"/>
    <dgm:cxn modelId="{EE14ACEA-1770-4057-B947-88309F4C2EB7}" type="presParOf" srcId="{8958379B-0C72-4CA6-9699-BE6531ADD0E8}" destId="{A0416183-8A0E-45F4-9520-16B0B5D1DC4B}" srcOrd="3" destOrd="0" presId="urn:microsoft.com/office/officeart/2008/layout/HalfCircleOrganizationChart"/>
    <dgm:cxn modelId="{5A2430CD-4EF6-446A-8B3C-654EA31E6DDF}" type="presParOf" srcId="{97FDC2EE-6A14-4016-8A13-67364F8E2BF8}" destId="{F9F5417D-3781-4628-A787-1F1B1C66958F}" srcOrd="1" destOrd="0" presId="urn:microsoft.com/office/officeart/2008/layout/HalfCircleOrganizationChart"/>
    <dgm:cxn modelId="{D72D0E86-F7A0-4AA4-A973-0357B014356E}" type="presParOf" srcId="{97FDC2EE-6A14-4016-8A13-67364F8E2BF8}" destId="{05C9FDCC-0186-4521-9477-82979DE59DC1}" srcOrd="2" destOrd="0" presId="urn:microsoft.com/office/officeart/2008/layout/HalfCircle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2539816-30B4-43B9-BF96-74CAD94D6E44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BE"/>
        </a:p>
      </dgm:t>
    </dgm:pt>
    <dgm:pt modelId="{8B7187C4-CC87-4BD7-9C6C-F973CA2AE7E4}">
      <dgm:prSet phldrT="[Tekst]"/>
      <dgm:spPr/>
      <dgm:t>
        <a:bodyPr/>
        <a:lstStyle/>
        <a:p>
          <a:r>
            <a:rPr lang="nl-NL" b="1" dirty="0"/>
            <a:t>Minstens 20 u/week op werkvloer</a:t>
          </a:r>
          <a:endParaRPr lang="nl-BE" dirty="0"/>
        </a:p>
      </dgm:t>
    </dgm:pt>
    <dgm:pt modelId="{98784DF8-35B6-4FAE-876A-8917322E2DDE}" type="parTrans" cxnId="{BF6DD845-B127-4E19-A5C6-B391CF1485C0}">
      <dgm:prSet/>
      <dgm:spPr/>
      <dgm:t>
        <a:bodyPr/>
        <a:lstStyle/>
        <a:p>
          <a:endParaRPr lang="nl-BE"/>
        </a:p>
      </dgm:t>
    </dgm:pt>
    <dgm:pt modelId="{6DF96095-34F8-42FC-81F8-B7DEB2B94705}" type="sibTrans" cxnId="{BF6DD845-B127-4E19-A5C6-B391CF1485C0}">
      <dgm:prSet/>
      <dgm:spPr/>
      <dgm:t>
        <a:bodyPr/>
        <a:lstStyle/>
        <a:p>
          <a:endParaRPr lang="nl-BE"/>
        </a:p>
      </dgm:t>
    </dgm:pt>
    <dgm:pt modelId="{C72D3C73-2E8C-483D-B97E-EDA9C5AD432B}">
      <dgm:prSet phldrT="[Tekst]"/>
      <dgm:spPr/>
      <dgm:t>
        <a:bodyPr/>
        <a:lstStyle/>
        <a:p>
          <a:r>
            <a:rPr lang="nl-NL" dirty="0"/>
            <a:t>Overeenkomst duale opleiding statuut ODOS </a:t>
          </a:r>
          <a:endParaRPr lang="nl-BE" dirty="0"/>
        </a:p>
      </dgm:t>
    </dgm:pt>
    <dgm:pt modelId="{C189BCCA-237B-474A-8B42-1248FF92C8BF}" type="parTrans" cxnId="{2A9CB342-939A-4DBB-900C-BA86FAB9CE8C}">
      <dgm:prSet/>
      <dgm:spPr/>
      <dgm:t>
        <a:bodyPr/>
        <a:lstStyle/>
        <a:p>
          <a:endParaRPr lang="nl-BE"/>
        </a:p>
      </dgm:t>
    </dgm:pt>
    <dgm:pt modelId="{5CECE208-5226-4672-995E-A8A2379C1DF1}" type="sibTrans" cxnId="{2A9CB342-939A-4DBB-900C-BA86FAB9CE8C}">
      <dgm:prSet/>
      <dgm:spPr/>
      <dgm:t>
        <a:bodyPr/>
        <a:lstStyle/>
        <a:p>
          <a:endParaRPr lang="nl-BE"/>
        </a:p>
      </dgm:t>
    </dgm:pt>
    <dgm:pt modelId="{51AA548C-0EEB-4853-B7C9-4E0B793FDDB9}">
      <dgm:prSet phldrT="[Tekst]"/>
      <dgm:spPr/>
      <dgm:t>
        <a:bodyPr/>
        <a:lstStyle/>
        <a:p>
          <a:r>
            <a:rPr lang="nl-NL" dirty="0"/>
            <a:t>leervergoeding voor uren werkplek- én onderwijsinstellingscomponent</a:t>
          </a:r>
          <a:endParaRPr lang="nl-BE" dirty="0"/>
        </a:p>
      </dgm:t>
    </dgm:pt>
    <dgm:pt modelId="{F50B43E9-2B54-4431-9F0D-0DDAA568BAD2}" type="parTrans" cxnId="{D14C7C38-DCBC-4242-9C07-5F289D2E0DEF}">
      <dgm:prSet/>
      <dgm:spPr/>
      <dgm:t>
        <a:bodyPr/>
        <a:lstStyle/>
        <a:p>
          <a:endParaRPr lang="nl-BE"/>
        </a:p>
      </dgm:t>
    </dgm:pt>
    <dgm:pt modelId="{D9956665-A4E5-4332-9531-45F324585716}" type="sibTrans" cxnId="{D14C7C38-DCBC-4242-9C07-5F289D2E0DEF}">
      <dgm:prSet/>
      <dgm:spPr/>
      <dgm:t>
        <a:bodyPr/>
        <a:lstStyle/>
        <a:p>
          <a:endParaRPr lang="nl-BE"/>
        </a:p>
      </dgm:t>
    </dgm:pt>
    <dgm:pt modelId="{83C573CF-D1EB-4CED-9D25-C81A7F7F21CA}">
      <dgm:prSet phldrT="[Tekst]"/>
      <dgm:spPr/>
      <dgm:t>
        <a:bodyPr/>
        <a:lstStyle/>
        <a:p>
          <a:r>
            <a:rPr lang="nl-NL" b="1" dirty="0"/>
            <a:t>Minder dan 20 u/week op werkvloer </a:t>
          </a:r>
          <a:endParaRPr lang="nl-BE" dirty="0"/>
        </a:p>
      </dgm:t>
    </dgm:pt>
    <dgm:pt modelId="{8308FB92-8F5E-4DE0-8E57-0E053D8CCFD1}" type="parTrans" cxnId="{417456CE-544E-437A-9A96-CA3FB92BFA90}">
      <dgm:prSet/>
      <dgm:spPr/>
      <dgm:t>
        <a:bodyPr/>
        <a:lstStyle/>
        <a:p>
          <a:endParaRPr lang="nl-BE"/>
        </a:p>
      </dgm:t>
    </dgm:pt>
    <dgm:pt modelId="{CBF19093-31FB-4F50-B419-FBF37F18577E}" type="sibTrans" cxnId="{417456CE-544E-437A-9A96-CA3FB92BFA90}">
      <dgm:prSet/>
      <dgm:spPr/>
      <dgm:t>
        <a:bodyPr/>
        <a:lstStyle/>
        <a:p>
          <a:endParaRPr lang="nl-BE"/>
        </a:p>
      </dgm:t>
    </dgm:pt>
    <dgm:pt modelId="{96AAC07C-8311-4099-B51A-99300E414F0A}">
      <dgm:prSet phldrT="[Tekst]"/>
      <dgm:spPr/>
      <dgm:t>
        <a:bodyPr/>
        <a:lstStyle/>
        <a:p>
          <a:r>
            <a:rPr lang="nl-NL" dirty="0"/>
            <a:t>Overeenkomst Duale Opleiding - ODO</a:t>
          </a:r>
          <a:endParaRPr lang="nl-BE" dirty="0"/>
        </a:p>
      </dgm:t>
    </dgm:pt>
    <dgm:pt modelId="{6EF7C19A-4983-4BC6-B0D3-048A8CD870A1}" type="parTrans" cxnId="{E9089A46-8FB1-4599-9301-9D940DC7DF45}">
      <dgm:prSet/>
      <dgm:spPr/>
      <dgm:t>
        <a:bodyPr/>
        <a:lstStyle/>
        <a:p>
          <a:endParaRPr lang="nl-BE"/>
        </a:p>
      </dgm:t>
    </dgm:pt>
    <dgm:pt modelId="{B8A8B9B5-639E-4DEA-BBD5-A2CE7659F015}" type="sibTrans" cxnId="{E9089A46-8FB1-4599-9301-9D940DC7DF45}">
      <dgm:prSet/>
      <dgm:spPr/>
      <dgm:t>
        <a:bodyPr/>
        <a:lstStyle/>
        <a:p>
          <a:endParaRPr lang="nl-BE"/>
        </a:p>
      </dgm:t>
    </dgm:pt>
    <dgm:pt modelId="{008CDE15-827A-4A89-986F-60E3885BBCA7}">
      <dgm:prSet phldrT="[Tekst]"/>
      <dgm:spPr/>
      <dgm:t>
        <a:bodyPr/>
        <a:lstStyle/>
        <a:p>
          <a:r>
            <a:rPr lang="nl-NL" dirty="0"/>
            <a:t>Enkel uren op de werkplek worden vergoed</a:t>
          </a:r>
          <a:endParaRPr lang="nl-BE" dirty="0"/>
        </a:p>
      </dgm:t>
    </dgm:pt>
    <dgm:pt modelId="{9C2D60C2-7B7D-4D5E-97DD-8112BD736A21}" type="parTrans" cxnId="{CF1E4E57-B7BA-40AC-936B-B58F42937555}">
      <dgm:prSet/>
      <dgm:spPr/>
      <dgm:t>
        <a:bodyPr/>
        <a:lstStyle/>
        <a:p>
          <a:endParaRPr lang="nl-BE"/>
        </a:p>
      </dgm:t>
    </dgm:pt>
    <dgm:pt modelId="{0797376C-1545-4C83-B367-A1E6E975B97F}" type="sibTrans" cxnId="{CF1E4E57-B7BA-40AC-936B-B58F42937555}">
      <dgm:prSet/>
      <dgm:spPr/>
      <dgm:t>
        <a:bodyPr/>
        <a:lstStyle/>
        <a:p>
          <a:endParaRPr lang="nl-BE"/>
        </a:p>
      </dgm:t>
    </dgm:pt>
    <dgm:pt modelId="{0E93B990-F799-4FBC-A153-3DD4E5BA33EF}">
      <dgm:prSet phldrT="[Tekst]"/>
      <dgm:spPr/>
      <dgm:t>
        <a:bodyPr/>
        <a:lstStyle/>
        <a:p>
          <a:r>
            <a:rPr lang="nl-NL" b="1" dirty="0"/>
            <a:t>werkende cursist </a:t>
          </a:r>
          <a:endParaRPr lang="nl-BE" dirty="0"/>
        </a:p>
      </dgm:t>
    </dgm:pt>
    <dgm:pt modelId="{285B9F9A-E3FD-4D56-A745-A8EEE2C30511}" type="parTrans" cxnId="{FE0CD552-7F15-4D26-8133-2BA0FC217C14}">
      <dgm:prSet/>
      <dgm:spPr/>
      <dgm:t>
        <a:bodyPr/>
        <a:lstStyle/>
        <a:p>
          <a:endParaRPr lang="nl-BE"/>
        </a:p>
      </dgm:t>
    </dgm:pt>
    <dgm:pt modelId="{EF8C6821-0E36-4FE9-9B55-4DBD6E6B0522}" type="sibTrans" cxnId="{FE0CD552-7F15-4D26-8133-2BA0FC217C14}">
      <dgm:prSet/>
      <dgm:spPr/>
      <dgm:t>
        <a:bodyPr/>
        <a:lstStyle/>
        <a:p>
          <a:endParaRPr lang="nl-BE"/>
        </a:p>
      </dgm:t>
    </dgm:pt>
    <dgm:pt modelId="{E1A9F3A0-37AA-4B26-8975-467AF8939659}">
      <dgm:prSet phldrT="[Tekst]"/>
      <dgm:spPr/>
      <dgm:t>
        <a:bodyPr/>
        <a:lstStyle/>
        <a:p>
          <a:r>
            <a:rPr lang="nl-NL" b="0" dirty="0"/>
            <a:t>in eigen onderneming </a:t>
          </a:r>
          <a:endParaRPr lang="nl-BE" b="0" dirty="0"/>
        </a:p>
      </dgm:t>
    </dgm:pt>
    <dgm:pt modelId="{02374CFD-B38E-4C19-B114-7381F0E12CF2}" type="parTrans" cxnId="{DF49C654-168F-42ED-B4E2-3CB9E161AB48}">
      <dgm:prSet/>
      <dgm:spPr/>
      <dgm:t>
        <a:bodyPr/>
        <a:lstStyle/>
        <a:p>
          <a:endParaRPr lang="nl-BE"/>
        </a:p>
      </dgm:t>
    </dgm:pt>
    <dgm:pt modelId="{E330BAFF-3EBE-4EDE-A5F1-48503299166D}" type="sibTrans" cxnId="{DF49C654-168F-42ED-B4E2-3CB9E161AB48}">
      <dgm:prSet/>
      <dgm:spPr/>
      <dgm:t>
        <a:bodyPr/>
        <a:lstStyle/>
        <a:p>
          <a:endParaRPr lang="nl-BE"/>
        </a:p>
      </dgm:t>
    </dgm:pt>
    <dgm:pt modelId="{C79B559E-7344-4752-BDDB-48DEADC74C0E}">
      <dgm:prSet phldrT="[Tekst]"/>
      <dgm:spPr/>
      <dgm:t>
        <a:bodyPr/>
        <a:lstStyle/>
        <a:p>
          <a:r>
            <a:rPr lang="nl-NL" b="0" dirty="0"/>
            <a:t>werkplekcomponent van duale opleiding uitoefenen - ODO(W)</a:t>
          </a:r>
          <a:endParaRPr lang="nl-BE" b="0" dirty="0"/>
        </a:p>
      </dgm:t>
    </dgm:pt>
    <dgm:pt modelId="{73340E8B-6061-439A-BB9B-82F2A872C78D}" type="parTrans" cxnId="{D602AD59-530E-4B12-AAEB-5073200597CD}">
      <dgm:prSet/>
      <dgm:spPr/>
      <dgm:t>
        <a:bodyPr/>
        <a:lstStyle/>
        <a:p>
          <a:endParaRPr lang="nl-BE"/>
        </a:p>
      </dgm:t>
    </dgm:pt>
    <dgm:pt modelId="{07A4AD52-7B60-467E-B8AD-B509F95F1178}" type="sibTrans" cxnId="{D602AD59-530E-4B12-AAEB-5073200597CD}">
      <dgm:prSet/>
      <dgm:spPr/>
      <dgm:t>
        <a:bodyPr/>
        <a:lstStyle/>
        <a:p>
          <a:endParaRPr lang="nl-BE"/>
        </a:p>
      </dgm:t>
    </dgm:pt>
    <dgm:pt modelId="{763DF741-DA94-4B65-B0C5-B827C6DFDBB1}">
      <dgm:prSet phldrT="[Tekst]"/>
      <dgm:spPr/>
      <dgm:t>
        <a:bodyPr/>
        <a:lstStyle/>
        <a:p>
          <a:r>
            <a:rPr lang="nl-NL" dirty="0"/>
            <a:t>geen leervergoeding</a:t>
          </a:r>
          <a:endParaRPr lang="nl-BE" b="0" dirty="0"/>
        </a:p>
      </dgm:t>
    </dgm:pt>
    <dgm:pt modelId="{7AFE88BF-243A-46E2-8AA4-48AE7E3BC65E}" type="parTrans" cxnId="{E5F9E193-2B1A-4DF6-8F59-9DBB4B7A6D78}">
      <dgm:prSet/>
      <dgm:spPr/>
      <dgm:t>
        <a:bodyPr/>
        <a:lstStyle/>
        <a:p>
          <a:endParaRPr lang="nl-BE"/>
        </a:p>
      </dgm:t>
    </dgm:pt>
    <dgm:pt modelId="{1ED2127B-E4EC-46D8-917E-C14725915C9C}" type="sibTrans" cxnId="{E5F9E193-2B1A-4DF6-8F59-9DBB4B7A6D78}">
      <dgm:prSet/>
      <dgm:spPr/>
      <dgm:t>
        <a:bodyPr/>
        <a:lstStyle/>
        <a:p>
          <a:endParaRPr lang="nl-BE"/>
        </a:p>
      </dgm:t>
    </dgm:pt>
    <dgm:pt modelId="{F8B6C719-45B2-4ECA-A13A-04C7D627A666}" type="pres">
      <dgm:prSet presAssocID="{02539816-30B4-43B9-BF96-74CAD94D6E44}" presName="Name0" presStyleCnt="0">
        <dgm:presLayoutVars>
          <dgm:dir/>
          <dgm:animLvl val="lvl"/>
          <dgm:resizeHandles val="exact"/>
        </dgm:presLayoutVars>
      </dgm:prSet>
      <dgm:spPr/>
    </dgm:pt>
    <dgm:pt modelId="{C9BA9564-3EEC-4AE6-9A85-1B108F35FA4B}" type="pres">
      <dgm:prSet presAssocID="{8B7187C4-CC87-4BD7-9C6C-F973CA2AE7E4}" presName="composite" presStyleCnt="0"/>
      <dgm:spPr/>
    </dgm:pt>
    <dgm:pt modelId="{566BF995-FD76-403F-A3EB-E7796508A78A}" type="pres">
      <dgm:prSet presAssocID="{8B7187C4-CC87-4BD7-9C6C-F973CA2AE7E4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2C99A72F-39A2-4CF7-9E63-5F0BC28AA976}" type="pres">
      <dgm:prSet presAssocID="{8B7187C4-CC87-4BD7-9C6C-F973CA2AE7E4}" presName="desTx" presStyleLbl="alignAccFollowNode1" presStyleIdx="0" presStyleCnt="3">
        <dgm:presLayoutVars>
          <dgm:bulletEnabled val="1"/>
        </dgm:presLayoutVars>
      </dgm:prSet>
      <dgm:spPr/>
    </dgm:pt>
    <dgm:pt modelId="{75C036CF-7DE7-4BA2-8E97-3FE6E9298EB7}" type="pres">
      <dgm:prSet presAssocID="{6DF96095-34F8-42FC-81F8-B7DEB2B94705}" presName="space" presStyleCnt="0"/>
      <dgm:spPr/>
    </dgm:pt>
    <dgm:pt modelId="{E55B5429-C65C-46B1-967A-22C96CEE4D35}" type="pres">
      <dgm:prSet presAssocID="{83C573CF-D1EB-4CED-9D25-C81A7F7F21CA}" presName="composite" presStyleCnt="0"/>
      <dgm:spPr/>
    </dgm:pt>
    <dgm:pt modelId="{9653833B-C847-4863-9825-D5B999816BCE}" type="pres">
      <dgm:prSet presAssocID="{83C573CF-D1EB-4CED-9D25-C81A7F7F21CA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32CE7EE4-39D0-4902-8E24-52F0E0BFD4BE}" type="pres">
      <dgm:prSet presAssocID="{83C573CF-D1EB-4CED-9D25-C81A7F7F21CA}" presName="desTx" presStyleLbl="alignAccFollowNode1" presStyleIdx="1" presStyleCnt="3">
        <dgm:presLayoutVars>
          <dgm:bulletEnabled val="1"/>
        </dgm:presLayoutVars>
      </dgm:prSet>
      <dgm:spPr/>
    </dgm:pt>
    <dgm:pt modelId="{E6DB64FE-0137-46BA-A444-C1878BBE56CA}" type="pres">
      <dgm:prSet presAssocID="{CBF19093-31FB-4F50-B419-FBF37F18577E}" presName="space" presStyleCnt="0"/>
      <dgm:spPr/>
    </dgm:pt>
    <dgm:pt modelId="{8A1AAEA7-5C2E-4BB4-8468-8593AD488059}" type="pres">
      <dgm:prSet presAssocID="{0E93B990-F799-4FBC-A153-3DD4E5BA33EF}" presName="composite" presStyleCnt="0"/>
      <dgm:spPr/>
    </dgm:pt>
    <dgm:pt modelId="{A51FF967-B5AE-457B-95BA-A8B917599B62}" type="pres">
      <dgm:prSet presAssocID="{0E93B990-F799-4FBC-A153-3DD4E5BA33EF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62987095-E95D-455D-B304-25DE0A659D7A}" type="pres">
      <dgm:prSet presAssocID="{0E93B990-F799-4FBC-A153-3DD4E5BA33EF}" presName="desTx" presStyleLbl="alignAccFollowNode1" presStyleIdx="2" presStyleCnt="3" custScaleX="99649">
        <dgm:presLayoutVars>
          <dgm:bulletEnabled val="1"/>
        </dgm:presLayoutVars>
      </dgm:prSet>
      <dgm:spPr/>
    </dgm:pt>
  </dgm:ptLst>
  <dgm:cxnLst>
    <dgm:cxn modelId="{05CB8D0C-D89B-4965-A283-95DDBAC1CCAD}" type="presOf" srcId="{008CDE15-827A-4A89-986F-60E3885BBCA7}" destId="{32CE7EE4-39D0-4902-8E24-52F0E0BFD4BE}" srcOrd="0" destOrd="1" presId="urn:microsoft.com/office/officeart/2005/8/layout/hList1"/>
    <dgm:cxn modelId="{D14C7C38-DCBC-4242-9C07-5F289D2E0DEF}" srcId="{8B7187C4-CC87-4BD7-9C6C-F973CA2AE7E4}" destId="{51AA548C-0EEB-4853-B7C9-4E0B793FDDB9}" srcOrd="1" destOrd="0" parTransId="{F50B43E9-2B54-4431-9F0D-0DDAA568BAD2}" sibTransId="{D9956665-A4E5-4332-9531-45F324585716}"/>
    <dgm:cxn modelId="{02F1DD41-5EFD-4E57-A739-1CA66A7881FE}" type="presOf" srcId="{8B7187C4-CC87-4BD7-9C6C-F973CA2AE7E4}" destId="{566BF995-FD76-403F-A3EB-E7796508A78A}" srcOrd="0" destOrd="0" presId="urn:microsoft.com/office/officeart/2005/8/layout/hList1"/>
    <dgm:cxn modelId="{2A9CB342-939A-4DBB-900C-BA86FAB9CE8C}" srcId="{8B7187C4-CC87-4BD7-9C6C-F973CA2AE7E4}" destId="{C72D3C73-2E8C-483D-B97E-EDA9C5AD432B}" srcOrd="0" destOrd="0" parTransId="{C189BCCA-237B-474A-8B42-1248FF92C8BF}" sibTransId="{5CECE208-5226-4672-995E-A8A2379C1DF1}"/>
    <dgm:cxn modelId="{BF6DD845-B127-4E19-A5C6-B391CF1485C0}" srcId="{02539816-30B4-43B9-BF96-74CAD94D6E44}" destId="{8B7187C4-CC87-4BD7-9C6C-F973CA2AE7E4}" srcOrd="0" destOrd="0" parTransId="{98784DF8-35B6-4FAE-876A-8917322E2DDE}" sibTransId="{6DF96095-34F8-42FC-81F8-B7DEB2B94705}"/>
    <dgm:cxn modelId="{E9089A46-8FB1-4599-9301-9D940DC7DF45}" srcId="{83C573CF-D1EB-4CED-9D25-C81A7F7F21CA}" destId="{96AAC07C-8311-4099-B51A-99300E414F0A}" srcOrd="0" destOrd="0" parTransId="{6EF7C19A-4983-4BC6-B0D3-048A8CD870A1}" sibTransId="{B8A8B9B5-639E-4DEA-BBD5-A2CE7659F015}"/>
    <dgm:cxn modelId="{C36DB46B-BBA1-451E-83EF-3E0C1632460A}" type="presOf" srcId="{02539816-30B4-43B9-BF96-74CAD94D6E44}" destId="{F8B6C719-45B2-4ECA-A13A-04C7D627A666}" srcOrd="0" destOrd="0" presId="urn:microsoft.com/office/officeart/2005/8/layout/hList1"/>
    <dgm:cxn modelId="{FE0CD552-7F15-4D26-8133-2BA0FC217C14}" srcId="{02539816-30B4-43B9-BF96-74CAD94D6E44}" destId="{0E93B990-F799-4FBC-A153-3DD4E5BA33EF}" srcOrd="2" destOrd="0" parTransId="{285B9F9A-E3FD-4D56-A745-A8EEE2C30511}" sibTransId="{EF8C6821-0E36-4FE9-9B55-4DBD6E6B0522}"/>
    <dgm:cxn modelId="{DF49C654-168F-42ED-B4E2-3CB9E161AB48}" srcId="{0E93B990-F799-4FBC-A153-3DD4E5BA33EF}" destId="{E1A9F3A0-37AA-4B26-8975-467AF8939659}" srcOrd="0" destOrd="0" parTransId="{02374CFD-B38E-4C19-B114-7381F0E12CF2}" sibTransId="{E330BAFF-3EBE-4EDE-A5F1-48503299166D}"/>
    <dgm:cxn modelId="{CF1E4E57-B7BA-40AC-936B-B58F42937555}" srcId="{83C573CF-D1EB-4CED-9D25-C81A7F7F21CA}" destId="{008CDE15-827A-4A89-986F-60E3885BBCA7}" srcOrd="1" destOrd="0" parTransId="{9C2D60C2-7B7D-4D5E-97DD-8112BD736A21}" sibTransId="{0797376C-1545-4C83-B367-A1E6E975B97F}"/>
    <dgm:cxn modelId="{D602AD59-530E-4B12-AAEB-5073200597CD}" srcId="{0E93B990-F799-4FBC-A153-3DD4E5BA33EF}" destId="{C79B559E-7344-4752-BDDB-48DEADC74C0E}" srcOrd="1" destOrd="0" parTransId="{73340E8B-6061-439A-BB9B-82F2A872C78D}" sibTransId="{07A4AD52-7B60-467E-B8AD-B509F95F1178}"/>
    <dgm:cxn modelId="{5EC07486-CC16-43D3-850F-0188835B24C9}" type="presOf" srcId="{83C573CF-D1EB-4CED-9D25-C81A7F7F21CA}" destId="{9653833B-C847-4863-9825-D5B999816BCE}" srcOrd="0" destOrd="0" presId="urn:microsoft.com/office/officeart/2005/8/layout/hList1"/>
    <dgm:cxn modelId="{C744C086-AFA5-4CD9-A71B-C736DDFB5948}" type="presOf" srcId="{C79B559E-7344-4752-BDDB-48DEADC74C0E}" destId="{62987095-E95D-455D-B304-25DE0A659D7A}" srcOrd="0" destOrd="1" presId="urn:microsoft.com/office/officeart/2005/8/layout/hList1"/>
    <dgm:cxn modelId="{E5F9E193-2B1A-4DF6-8F59-9DBB4B7A6D78}" srcId="{0E93B990-F799-4FBC-A153-3DD4E5BA33EF}" destId="{763DF741-DA94-4B65-B0C5-B827C6DFDBB1}" srcOrd="2" destOrd="0" parTransId="{7AFE88BF-243A-46E2-8AA4-48AE7E3BC65E}" sibTransId="{1ED2127B-E4EC-46D8-917E-C14725915C9C}"/>
    <dgm:cxn modelId="{C08385B7-F527-4FED-BC33-4CA90AAFEC93}" type="presOf" srcId="{C72D3C73-2E8C-483D-B97E-EDA9C5AD432B}" destId="{2C99A72F-39A2-4CF7-9E63-5F0BC28AA976}" srcOrd="0" destOrd="0" presId="urn:microsoft.com/office/officeart/2005/8/layout/hList1"/>
    <dgm:cxn modelId="{CFFF06CA-E1F3-49F7-9772-F3BBC0C109D6}" type="presOf" srcId="{51AA548C-0EEB-4853-B7C9-4E0B793FDDB9}" destId="{2C99A72F-39A2-4CF7-9E63-5F0BC28AA976}" srcOrd="0" destOrd="1" presId="urn:microsoft.com/office/officeart/2005/8/layout/hList1"/>
    <dgm:cxn modelId="{6C4746CC-E928-45B3-B12A-BC65968CBD22}" type="presOf" srcId="{E1A9F3A0-37AA-4B26-8975-467AF8939659}" destId="{62987095-E95D-455D-B304-25DE0A659D7A}" srcOrd="0" destOrd="0" presId="urn:microsoft.com/office/officeart/2005/8/layout/hList1"/>
    <dgm:cxn modelId="{417456CE-544E-437A-9A96-CA3FB92BFA90}" srcId="{02539816-30B4-43B9-BF96-74CAD94D6E44}" destId="{83C573CF-D1EB-4CED-9D25-C81A7F7F21CA}" srcOrd="1" destOrd="0" parTransId="{8308FB92-8F5E-4DE0-8E57-0E053D8CCFD1}" sibTransId="{CBF19093-31FB-4F50-B419-FBF37F18577E}"/>
    <dgm:cxn modelId="{1DC3B7E8-3AB3-4CAD-850C-9023B7EE46D2}" type="presOf" srcId="{96AAC07C-8311-4099-B51A-99300E414F0A}" destId="{32CE7EE4-39D0-4902-8E24-52F0E0BFD4BE}" srcOrd="0" destOrd="0" presId="urn:microsoft.com/office/officeart/2005/8/layout/hList1"/>
    <dgm:cxn modelId="{B590D3E9-F9FD-4CFA-8165-5644BF810441}" type="presOf" srcId="{763DF741-DA94-4B65-B0C5-B827C6DFDBB1}" destId="{62987095-E95D-455D-B304-25DE0A659D7A}" srcOrd="0" destOrd="2" presId="urn:microsoft.com/office/officeart/2005/8/layout/hList1"/>
    <dgm:cxn modelId="{10DFE3FC-3FFD-4A04-8C99-16401EC578B4}" type="presOf" srcId="{0E93B990-F799-4FBC-A153-3DD4E5BA33EF}" destId="{A51FF967-B5AE-457B-95BA-A8B917599B62}" srcOrd="0" destOrd="0" presId="urn:microsoft.com/office/officeart/2005/8/layout/hList1"/>
    <dgm:cxn modelId="{30691B36-E6E3-4CA4-8970-9386066DE53A}" type="presParOf" srcId="{F8B6C719-45B2-4ECA-A13A-04C7D627A666}" destId="{C9BA9564-3EEC-4AE6-9A85-1B108F35FA4B}" srcOrd="0" destOrd="0" presId="urn:microsoft.com/office/officeart/2005/8/layout/hList1"/>
    <dgm:cxn modelId="{5C348CD4-A261-4EF1-A029-E22D21ED2B3B}" type="presParOf" srcId="{C9BA9564-3EEC-4AE6-9A85-1B108F35FA4B}" destId="{566BF995-FD76-403F-A3EB-E7796508A78A}" srcOrd="0" destOrd="0" presId="urn:microsoft.com/office/officeart/2005/8/layout/hList1"/>
    <dgm:cxn modelId="{36F74D40-1D41-4018-8E09-213A4734EEC7}" type="presParOf" srcId="{C9BA9564-3EEC-4AE6-9A85-1B108F35FA4B}" destId="{2C99A72F-39A2-4CF7-9E63-5F0BC28AA976}" srcOrd="1" destOrd="0" presId="urn:microsoft.com/office/officeart/2005/8/layout/hList1"/>
    <dgm:cxn modelId="{F397CDBD-8C60-4516-8D98-4BDFBCA9107A}" type="presParOf" srcId="{F8B6C719-45B2-4ECA-A13A-04C7D627A666}" destId="{75C036CF-7DE7-4BA2-8E97-3FE6E9298EB7}" srcOrd="1" destOrd="0" presId="urn:microsoft.com/office/officeart/2005/8/layout/hList1"/>
    <dgm:cxn modelId="{4F652117-CE46-4BEC-8E02-2A1EDBB5A630}" type="presParOf" srcId="{F8B6C719-45B2-4ECA-A13A-04C7D627A666}" destId="{E55B5429-C65C-46B1-967A-22C96CEE4D35}" srcOrd="2" destOrd="0" presId="urn:microsoft.com/office/officeart/2005/8/layout/hList1"/>
    <dgm:cxn modelId="{8B95AC21-CB4F-4099-8CDF-510135677352}" type="presParOf" srcId="{E55B5429-C65C-46B1-967A-22C96CEE4D35}" destId="{9653833B-C847-4863-9825-D5B999816BCE}" srcOrd="0" destOrd="0" presId="urn:microsoft.com/office/officeart/2005/8/layout/hList1"/>
    <dgm:cxn modelId="{53D5274C-D3FB-44CE-B25A-9C427D64C70E}" type="presParOf" srcId="{E55B5429-C65C-46B1-967A-22C96CEE4D35}" destId="{32CE7EE4-39D0-4902-8E24-52F0E0BFD4BE}" srcOrd="1" destOrd="0" presId="urn:microsoft.com/office/officeart/2005/8/layout/hList1"/>
    <dgm:cxn modelId="{ED489AEA-04A4-418E-82DF-DC24E61FA81C}" type="presParOf" srcId="{F8B6C719-45B2-4ECA-A13A-04C7D627A666}" destId="{E6DB64FE-0137-46BA-A444-C1878BBE56CA}" srcOrd="3" destOrd="0" presId="urn:microsoft.com/office/officeart/2005/8/layout/hList1"/>
    <dgm:cxn modelId="{82874412-2354-4967-A835-7FD8DA17478E}" type="presParOf" srcId="{F8B6C719-45B2-4ECA-A13A-04C7D627A666}" destId="{8A1AAEA7-5C2E-4BB4-8468-8593AD488059}" srcOrd="4" destOrd="0" presId="urn:microsoft.com/office/officeart/2005/8/layout/hList1"/>
    <dgm:cxn modelId="{626CAEB7-593F-472D-9ABE-354F7CC20B5E}" type="presParOf" srcId="{8A1AAEA7-5C2E-4BB4-8468-8593AD488059}" destId="{A51FF967-B5AE-457B-95BA-A8B917599B62}" srcOrd="0" destOrd="0" presId="urn:microsoft.com/office/officeart/2005/8/layout/hList1"/>
    <dgm:cxn modelId="{8D02CF53-7655-4131-A952-E2B1B591C307}" type="presParOf" srcId="{8A1AAEA7-5C2E-4BB4-8468-8593AD488059}" destId="{62987095-E95D-455D-B304-25DE0A659D7A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EE8D168-BA28-4061-8788-A29A8174EA47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BE"/>
        </a:p>
      </dgm:t>
    </dgm:pt>
    <dgm:pt modelId="{186F912A-E1AA-4DDB-A855-06C5D6B24DD9}">
      <dgm:prSet phldrT="[Tekst]" custT="1"/>
      <dgm:spPr/>
      <dgm:t>
        <a:bodyPr/>
        <a:lstStyle/>
        <a:p>
          <a:r>
            <a:rPr lang="nl-NL" sz="1600" b="0" dirty="0"/>
            <a:t>cursisten hebben recht op </a:t>
          </a:r>
          <a:r>
            <a:rPr lang="nl-NL" sz="1600" b="1" u="sng" dirty="0"/>
            <a:t>een leervergoeding </a:t>
          </a:r>
          <a:r>
            <a:rPr lang="nl-NL" sz="1600" b="0" dirty="0">
              <a:solidFill>
                <a:schemeClr val="accent1"/>
              </a:solidFill>
            </a:rPr>
            <a:t>l</a:t>
          </a:r>
          <a:r>
            <a:rPr lang="nl-NL" sz="1600" b="0" dirty="0"/>
            <a:t>(ODO en ODOS) en mogelijk om </a:t>
          </a:r>
          <a:r>
            <a:rPr lang="nl-NL" sz="1600" b="1" u="sng" dirty="0"/>
            <a:t>te cumuleren met een uitkering </a:t>
          </a:r>
          <a:r>
            <a:rPr lang="nl-NL" sz="1600" b="0" dirty="0"/>
            <a:t>(mits vrijstelling)</a:t>
          </a:r>
          <a:endParaRPr lang="nl-BE" sz="1600" b="0" dirty="0"/>
        </a:p>
      </dgm:t>
    </dgm:pt>
    <dgm:pt modelId="{5823E3ED-283F-4F21-AC4C-6DAFFCEA6669}" type="parTrans" cxnId="{74861526-1629-4F80-B6CD-B2FFDBD0CB38}">
      <dgm:prSet/>
      <dgm:spPr/>
      <dgm:t>
        <a:bodyPr/>
        <a:lstStyle/>
        <a:p>
          <a:endParaRPr lang="nl-BE"/>
        </a:p>
      </dgm:t>
    </dgm:pt>
    <dgm:pt modelId="{5BF7C49C-A7EB-4E50-BC8E-F8E3508186DE}" type="sibTrans" cxnId="{74861526-1629-4F80-B6CD-B2FFDBD0CB38}">
      <dgm:prSet/>
      <dgm:spPr/>
      <dgm:t>
        <a:bodyPr/>
        <a:lstStyle/>
        <a:p>
          <a:endParaRPr lang="nl-BE"/>
        </a:p>
      </dgm:t>
    </dgm:pt>
    <dgm:pt modelId="{9C44C7B1-60D4-4A4A-963B-344F6828F28C}">
      <dgm:prSet phldrT="[Tekst]" custT="1"/>
      <dgm:spPr/>
      <dgm:t>
        <a:bodyPr/>
        <a:lstStyle/>
        <a:p>
          <a:r>
            <a:rPr lang="nl-NL" sz="1600" b="1" u="sng" dirty="0"/>
            <a:t>kwaliteitsgaranties</a:t>
          </a:r>
          <a:r>
            <a:rPr lang="nl-NL" sz="1600" dirty="0"/>
            <a:t> ( erkenningsvoorwaarden, mentoropleiding)</a:t>
          </a:r>
          <a:endParaRPr lang="nl-BE" sz="1600" dirty="0"/>
        </a:p>
      </dgm:t>
    </dgm:pt>
    <dgm:pt modelId="{7C66CE1F-21B3-4DA6-844D-D78A7A1DCDC6}" type="parTrans" cxnId="{0D01E4D8-D318-4F8C-A45E-4B883391B457}">
      <dgm:prSet/>
      <dgm:spPr/>
      <dgm:t>
        <a:bodyPr/>
        <a:lstStyle/>
        <a:p>
          <a:endParaRPr lang="nl-BE"/>
        </a:p>
      </dgm:t>
    </dgm:pt>
    <dgm:pt modelId="{876B0F5B-332F-4690-AB4B-AA2F11E55E40}" type="sibTrans" cxnId="{0D01E4D8-D318-4F8C-A45E-4B883391B457}">
      <dgm:prSet/>
      <dgm:spPr/>
      <dgm:t>
        <a:bodyPr/>
        <a:lstStyle/>
        <a:p>
          <a:endParaRPr lang="nl-BE"/>
        </a:p>
      </dgm:t>
    </dgm:pt>
    <dgm:pt modelId="{4BD424B7-523A-47D5-BB73-0557B7A67793}">
      <dgm:prSet phldrT="[Tekst]" custT="1"/>
      <dgm:spPr/>
      <dgm:t>
        <a:bodyPr/>
        <a:lstStyle/>
        <a:p>
          <a:r>
            <a:rPr lang="nl-NL" sz="1600" b="0" dirty="0"/>
            <a:t>voor de werkgevers, een </a:t>
          </a:r>
          <a:r>
            <a:rPr lang="nl-NL" sz="1600" b="1" u="sng" dirty="0"/>
            <a:t>grote kans op instroom </a:t>
          </a:r>
          <a:r>
            <a:rPr lang="nl-NL" sz="1600" b="0" dirty="0"/>
            <a:t>van goed opgeleide werknemers</a:t>
          </a:r>
          <a:endParaRPr lang="nl-BE" sz="1600" b="0" dirty="0"/>
        </a:p>
      </dgm:t>
    </dgm:pt>
    <dgm:pt modelId="{ABA01D67-FC69-4B1E-910B-175933F86CDF}" type="parTrans" cxnId="{755EFE65-2B4E-42F6-BCE8-CFF55D460E8F}">
      <dgm:prSet/>
      <dgm:spPr/>
      <dgm:t>
        <a:bodyPr/>
        <a:lstStyle/>
        <a:p>
          <a:endParaRPr lang="nl-BE"/>
        </a:p>
      </dgm:t>
    </dgm:pt>
    <dgm:pt modelId="{4638C569-A2E8-494A-AF5F-27BF22759989}" type="sibTrans" cxnId="{755EFE65-2B4E-42F6-BCE8-CFF55D460E8F}">
      <dgm:prSet/>
      <dgm:spPr/>
      <dgm:t>
        <a:bodyPr/>
        <a:lstStyle/>
        <a:p>
          <a:endParaRPr lang="nl-BE"/>
        </a:p>
      </dgm:t>
    </dgm:pt>
    <dgm:pt modelId="{F66D4653-C9F0-4D61-8AB9-F16BC9E4A357}">
      <dgm:prSet phldrT="[Tekst]" custT="1"/>
      <dgm:spPr/>
      <dgm:t>
        <a:bodyPr/>
        <a:lstStyle/>
        <a:p>
          <a:r>
            <a:rPr lang="nl-NL" sz="1600" b="0" dirty="0"/>
            <a:t>Nauwe </a:t>
          </a:r>
          <a:r>
            <a:rPr lang="nl-NL" sz="1600" b="1" u="sng" dirty="0">
              <a:solidFill>
                <a:schemeClr val="bg1"/>
              </a:solidFill>
            </a:rPr>
            <a:t>samenwerking</a:t>
          </a:r>
          <a:r>
            <a:rPr lang="nl-NL" sz="1600" b="0" dirty="0"/>
            <a:t> en </a:t>
          </a:r>
          <a:r>
            <a:rPr lang="nl-NL" sz="1600" b="1" u="sng" dirty="0"/>
            <a:t>gedeelde verantwoordelijkheid </a:t>
          </a:r>
          <a:r>
            <a:rPr lang="nl-NL" sz="1600" b="1" u="sng" dirty="0">
              <a:solidFill>
                <a:schemeClr val="bg1"/>
              </a:solidFill>
            </a:rPr>
            <a:t>onderwijs –arbeidsmarkt</a:t>
          </a:r>
          <a:endParaRPr lang="nl-BE" sz="1600" b="1" u="sng" dirty="0">
            <a:solidFill>
              <a:schemeClr val="bg1"/>
            </a:solidFill>
          </a:endParaRPr>
        </a:p>
      </dgm:t>
    </dgm:pt>
    <dgm:pt modelId="{2F422B8E-2C15-4701-9F2A-086332F7FE0C}" type="parTrans" cxnId="{E7D70EA1-AD4C-4B11-98B2-7E581C0DFFA8}">
      <dgm:prSet/>
      <dgm:spPr/>
      <dgm:t>
        <a:bodyPr/>
        <a:lstStyle/>
        <a:p>
          <a:endParaRPr lang="nl-BE"/>
        </a:p>
      </dgm:t>
    </dgm:pt>
    <dgm:pt modelId="{B2138EA4-9DC1-4770-9882-5C0834D5CF72}" type="sibTrans" cxnId="{E7D70EA1-AD4C-4B11-98B2-7E581C0DFFA8}">
      <dgm:prSet/>
      <dgm:spPr/>
      <dgm:t>
        <a:bodyPr/>
        <a:lstStyle/>
        <a:p>
          <a:endParaRPr lang="nl-BE"/>
        </a:p>
      </dgm:t>
    </dgm:pt>
    <dgm:pt modelId="{A725A9D2-E73B-4306-9A31-A34BA1DAFB1A}">
      <dgm:prSet phldrT="[Tekst]" custT="1"/>
      <dgm:spPr/>
      <dgm:t>
        <a:bodyPr/>
        <a:lstStyle/>
        <a:p>
          <a:r>
            <a:rPr lang="nl-NL" sz="1600" b="1" dirty="0">
              <a:solidFill>
                <a:schemeClr val="bg1">
                  <a:lumMod val="85000"/>
                  <a:lumOff val="15000"/>
                </a:schemeClr>
              </a:solidFill>
            </a:rPr>
            <a:t>levenslang leren</a:t>
          </a:r>
          <a:endParaRPr lang="nl-BE" sz="1600" b="1" u="sng" dirty="0">
            <a:solidFill>
              <a:schemeClr val="bg1">
                <a:lumMod val="85000"/>
                <a:lumOff val="15000"/>
              </a:schemeClr>
            </a:solidFill>
          </a:endParaRPr>
        </a:p>
      </dgm:t>
    </dgm:pt>
    <dgm:pt modelId="{F0AE340E-AB7B-4001-ABFC-990321D43ED0}" type="parTrans" cxnId="{92E48AF5-4D0A-4323-A10A-5681FA076CF9}">
      <dgm:prSet/>
      <dgm:spPr/>
      <dgm:t>
        <a:bodyPr/>
        <a:lstStyle/>
        <a:p>
          <a:endParaRPr lang="nl-BE"/>
        </a:p>
      </dgm:t>
    </dgm:pt>
    <dgm:pt modelId="{A337FDF3-1F59-4513-92EB-D1160D71DF87}" type="sibTrans" cxnId="{92E48AF5-4D0A-4323-A10A-5681FA076CF9}">
      <dgm:prSet/>
      <dgm:spPr/>
      <dgm:t>
        <a:bodyPr/>
        <a:lstStyle/>
        <a:p>
          <a:endParaRPr lang="nl-BE"/>
        </a:p>
      </dgm:t>
    </dgm:pt>
    <dgm:pt modelId="{FD888FC8-67C9-4593-A37B-D695CF51AF9A}" type="pres">
      <dgm:prSet presAssocID="{FEE8D168-BA28-4061-8788-A29A8174EA47}" presName="Name0" presStyleCnt="0">
        <dgm:presLayoutVars>
          <dgm:chMax val="7"/>
          <dgm:chPref val="7"/>
          <dgm:dir/>
        </dgm:presLayoutVars>
      </dgm:prSet>
      <dgm:spPr/>
    </dgm:pt>
    <dgm:pt modelId="{188E1268-1BDE-4F60-863E-45B4C393679F}" type="pres">
      <dgm:prSet presAssocID="{FEE8D168-BA28-4061-8788-A29A8174EA47}" presName="Name1" presStyleCnt="0"/>
      <dgm:spPr/>
    </dgm:pt>
    <dgm:pt modelId="{835A1712-F195-4198-A3E6-46865498A5AE}" type="pres">
      <dgm:prSet presAssocID="{FEE8D168-BA28-4061-8788-A29A8174EA47}" presName="cycle" presStyleCnt="0"/>
      <dgm:spPr/>
    </dgm:pt>
    <dgm:pt modelId="{C706CBB0-65E0-486D-8283-A6058D3A0CA8}" type="pres">
      <dgm:prSet presAssocID="{FEE8D168-BA28-4061-8788-A29A8174EA47}" presName="srcNode" presStyleLbl="node1" presStyleIdx="0" presStyleCnt="5"/>
      <dgm:spPr/>
    </dgm:pt>
    <dgm:pt modelId="{AD9ED87D-678F-4ABE-B3CB-0B80E3CA3C01}" type="pres">
      <dgm:prSet presAssocID="{FEE8D168-BA28-4061-8788-A29A8174EA47}" presName="conn" presStyleLbl="parChTrans1D2" presStyleIdx="0" presStyleCnt="1"/>
      <dgm:spPr/>
    </dgm:pt>
    <dgm:pt modelId="{54B06091-8D61-49FA-B8BC-3D3566B5696B}" type="pres">
      <dgm:prSet presAssocID="{FEE8D168-BA28-4061-8788-A29A8174EA47}" presName="extraNode" presStyleLbl="node1" presStyleIdx="0" presStyleCnt="5"/>
      <dgm:spPr/>
    </dgm:pt>
    <dgm:pt modelId="{4C5BF3CE-0123-47E4-816D-58A878893188}" type="pres">
      <dgm:prSet presAssocID="{FEE8D168-BA28-4061-8788-A29A8174EA47}" presName="dstNode" presStyleLbl="node1" presStyleIdx="0" presStyleCnt="5"/>
      <dgm:spPr/>
    </dgm:pt>
    <dgm:pt modelId="{A95CC427-729A-48B4-80A6-2EEC7234E3E7}" type="pres">
      <dgm:prSet presAssocID="{186F912A-E1AA-4DDB-A855-06C5D6B24DD9}" presName="text_1" presStyleLbl="node1" presStyleIdx="0" presStyleCnt="5">
        <dgm:presLayoutVars>
          <dgm:bulletEnabled val="1"/>
        </dgm:presLayoutVars>
      </dgm:prSet>
      <dgm:spPr/>
    </dgm:pt>
    <dgm:pt modelId="{A4B7490E-3715-45FF-A677-A76E314E3475}" type="pres">
      <dgm:prSet presAssocID="{186F912A-E1AA-4DDB-A855-06C5D6B24DD9}" presName="accent_1" presStyleCnt="0"/>
      <dgm:spPr/>
    </dgm:pt>
    <dgm:pt modelId="{C7A6D347-72C6-4050-9D0A-5B5B52487935}" type="pres">
      <dgm:prSet presAssocID="{186F912A-E1AA-4DDB-A855-06C5D6B24DD9}" presName="accentRepeatNode" presStyleLbl="solidFgAcc1" presStyleIdx="0" presStyleCnt="5"/>
      <dgm:spPr>
        <a:solidFill>
          <a:schemeClr val="accent1">
            <a:lumMod val="40000"/>
            <a:lumOff val="60000"/>
          </a:schemeClr>
        </a:solidFill>
      </dgm:spPr>
    </dgm:pt>
    <dgm:pt modelId="{EE056355-828F-4DE4-A6C7-441DFD4F11E2}" type="pres">
      <dgm:prSet presAssocID="{9C44C7B1-60D4-4A4A-963B-344F6828F28C}" presName="text_2" presStyleLbl="node1" presStyleIdx="1" presStyleCnt="5">
        <dgm:presLayoutVars>
          <dgm:bulletEnabled val="1"/>
        </dgm:presLayoutVars>
      </dgm:prSet>
      <dgm:spPr/>
    </dgm:pt>
    <dgm:pt modelId="{A93F1BDC-7855-4ABD-ABB4-DC2124F3C506}" type="pres">
      <dgm:prSet presAssocID="{9C44C7B1-60D4-4A4A-963B-344F6828F28C}" presName="accent_2" presStyleCnt="0"/>
      <dgm:spPr/>
    </dgm:pt>
    <dgm:pt modelId="{EB49BFA8-5E49-4B2B-9ECD-E60295637504}" type="pres">
      <dgm:prSet presAssocID="{9C44C7B1-60D4-4A4A-963B-344F6828F28C}" presName="accentRepeatNode" presStyleLbl="solidFgAcc1" presStyleIdx="1" presStyleCnt="5"/>
      <dgm:spPr>
        <a:solidFill>
          <a:schemeClr val="accent2">
            <a:lumMod val="40000"/>
            <a:lumOff val="60000"/>
          </a:schemeClr>
        </a:solidFill>
      </dgm:spPr>
    </dgm:pt>
    <dgm:pt modelId="{3EB89461-18AE-4504-A103-7047B15D940C}" type="pres">
      <dgm:prSet presAssocID="{4BD424B7-523A-47D5-BB73-0557B7A67793}" presName="text_3" presStyleLbl="node1" presStyleIdx="2" presStyleCnt="5">
        <dgm:presLayoutVars>
          <dgm:bulletEnabled val="1"/>
        </dgm:presLayoutVars>
      </dgm:prSet>
      <dgm:spPr/>
    </dgm:pt>
    <dgm:pt modelId="{A26388B2-B290-4CE5-9E1D-CAE4C711450E}" type="pres">
      <dgm:prSet presAssocID="{4BD424B7-523A-47D5-BB73-0557B7A67793}" presName="accent_3" presStyleCnt="0"/>
      <dgm:spPr/>
    </dgm:pt>
    <dgm:pt modelId="{42F3CD50-C890-4C1A-B448-D1B7D8F9E60A}" type="pres">
      <dgm:prSet presAssocID="{4BD424B7-523A-47D5-BB73-0557B7A67793}" presName="accentRepeatNode" presStyleLbl="solidFgAcc1" presStyleIdx="2" presStyleCnt="5"/>
      <dgm:spPr>
        <a:solidFill>
          <a:schemeClr val="accent2">
            <a:lumMod val="40000"/>
            <a:lumOff val="60000"/>
          </a:schemeClr>
        </a:solidFill>
      </dgm:spPr>
    </dgm:pt>
    <dgm:pt modelId="{2269232F-B3DC-485C-A4F0-7B2EFF9ECE01}" type="pres">
      <dgm:prSet presAssocID="{F66D4653-C9F0-4D61-8AB9-F16BC9E4A357}" presName="text_4" presStyleLbl="node1" presStyleIdx="3" presStyleCnt="5">
        <dgm:presLayoutVars>
          <dgm:bulletEnabled val="1"/>
        </dgm:presLayoutVars>
      </dgm:prSet>
      <dgm:spPr/>
    </dgm:pt>
    <dgm:pt modelId="{A79AEE62-A7C7-4E5D-ABF9-087CE3C6687A}" type="pres">
      <dgm:prSet presAssocID="{F66D4653-C9F0-4D61-8AB9-F16BC9E4A357}" presName="accent_4" presStyleCnt="0"/>
      <dgm:spPr/>
    </dgm:pt>
    <dgm:pt modelId="{72650904-AD1B-4786-A14E-9D6EAD52581D}" type="pres">
      <dgm:prSet presAssocID="{F66D4653-C9F0-4D61-8AB9-F16BC9E4A357}" presName="accentRepeatNode" presStyleLbl="solidFgAcc1" presStyleIdx="3" presStyleCnt="5"/>
      <dgm:spPr>
        <a:solidFill>
          <a:schemeClr val="accent2">
            <a:lumMod val="40000"/>
            <a:lumOff val="60000"/>
          </a:schemeClr>
        </a:solidFill>
      </dgm:spPr>
    </dgm:pt>
    <dgm:pt modelId="{827226B0-888B-4BC8-99C2-405B2A43867F}" type="pres">
      <dgm:prSet presAssocID="{A725A9D2-E73B-4306-9A31-A34BA1DAFB1A}" presName="text_5" presStyleLbl="node1" presStyleIdx="4" presStyleCnt="5" custLinFactNeighborX="324">
        <dgm:presLayoutVars>
          <dgm:bulletEnabled val="1"/>
        </dgm:presLayoutVars>
      </dgm:prSet>
      <dgm:spPr/>
    </dgm:pt>
    <dgm:pt modelId="{A6BC569F-3E16-4EF3-A3F8-9D79915F01D0}" type="pres">
      <dgm:prSet presAssocID="{A725A9D2-E73B-4306-9A31-A34BA1DAFB1A}" presName="accent_5" presStyleCnt="0"/>
      <dgm:spPr/>
    </dgm:pt>
    <dgm:pt modelId="{6516C536-A9DA-4751-B0EC-FAFE075CC969}" type="pres">
      <dgm:prSet presAssocID="{A725A9D2-E73B-4306-9A31-A34BA1DAFB1A}" presName="accentRepeatNode" presStyleLbl="solidFgAcc1" presStyleIdx="4" presStyleCnt="5" custLinFactNeighborX="5931" custLinFactNeighborY="-7857"/>
      <dgm:spPr>
        <a:solidFill>
          <a:schemeClr val="accent2">
            <a:lumMod val="40000"/>
            <a:lumOff val="60000"/>
          </a:schemeClr>
        </a:solidFill>
      </dgm:spPr>
    </dgm:pt>
  </dgm:ptLst>
  <dgm:cxnLst>
    <dgm:cxn modelId="{8FBCD80A-F28C-4095-9598-93035FE37085}" type="presOf" srcId="{4BD424B7-523A-47D5-BB73-0557B7A67793}" destId="{3EB89461-18AE-4504-A103-7047B15D940C}" srcOrd="0" destOrd="0" presId="urn:microsoft.com/office/officeart/2008/layout/VerticalCurvedList"/>
    <dgm:cxn modelId="{74861526-1629-4F80-B6CD-B2FFDBD0CB38}" srcId="{FEE8D168-BA28-4061-8788-A29A8174EA47}" destId="{186F912A-E1AA-4DDB-A855-06C5D6B24DD9}" srcOrd="0" destOrd="0" parTransId="{5823E3ED-283F-4F21-AC4C-6DAFFCEA6669}" sibTransId="{5BF7C49C-A7EB-4E50-BC8E-F8E3508186DE}"/>
    <dgm:cxn modelId="{355BED35-8076-4EAE-853C-6E3F3C5057E9}" type="presOf" srcId="{FEE8D168-BA28-4061-8788-A29A8174EA47}" destId="{FD888FC8-67C9-4593-A37B-D695CF51AF9A}" srcOrd="0" destOrd="0" presId="urn:microsoft.com/office/officeart/2008/layout/VerticalCurvedList"/>
    <dgm:cxn modelId="{85C0223C-D64A-4B6C-9F4B-BFB5E8F059CE}" type="presOf" srcId="{A725A9D2-E73B-4306-9A31-A34BA1DAFB1A}" destId="{827226B0-888B-4BC8-99C2-405B2A43867F}" srcOrd="0" destOrd="0" presId="urn:microsoft.com/office/officeart/2008/layout/VerticalCurvedList"/>
    <dgm:cxn modelId="{755EFE65-2B4E-42F6-BCE8-CFF55D460E8F}" srcId="{FEE8D168-BA28-4061-8788-A29A8174EA47}" destId="{4BD424B7-523A-47D5-BB73-0557B7A67793}" srcOrd="2" destOrd="0" parTransId="{ABA01D67-FC69-4B1E-910B-175933F86CDF}" sibTransId="{4638C569-A2E8-494A-AF5F-27BF22759989}"/>
    <dgm:cxn modelId="{916C0E57-E86F-45F8-84B7-F19098A98737}" type="presOf" srcId="{F66D4653-C9F0-4D61-8AB9-F16BC9E4A357}" destId="{2269232F-B3DC-485C-A4F0-7B2EFF9ECE01}" srcOrd="0" destOrd="0" presId="urn:microsoft.com/office/officeart/2008/layout/VerticalCurvedList"/>
    <dgm:cxn modelId="{D8C38B9B-A8F6-4BAD-8F5D-6B8E1A77343C}" type="presOf" srcId="{186F912A-E1AA-4DDB-A855-06C5D6B24DD9}" destId="{A95CC427-729A-48B4-80A6-2EEC7234E3E7}" srcOrd="0" destOrd="0" presId="urn:microsoft.com/office/officeart/2008/layout/VerticalCurvedList"/>
    <dgm:cxn modelId="{63390D9C-F59C-4D3B-95A4-E9D042336778}" type="presOf" srcId="{5BF7C49C-A7EB-4E50-BC8E-F8E3508186DE}" destId="{AD9ED87D-678F-4ABE-B3CB-0B80E3CA3C01}" srcOrd="0" destOrd="0" presId="urn:microsoft.com/office/officeart/2008/layout/VerticalCurvedList"/>
    <dgm:cxn modelId="{E7D70EA1-AD4C-4B11-98B2-7E581C0DFFA8}" srcId="{FEE8D168-BA28-4061-8788-A29A8174EA47}" destId="{F66D4653-C9F0-4D61-8AB9-F16BC9E4A357}" srcOrd="3" destOrd="0" parTransId="{2F422B8E-2C15-4701-9F2A-086332F7FE0C}" sibTransId="{B2138EA4-9DC1-4770-9882-5C0834D5CF72}"/>
    <dgm:cxn modelId="{6D0E47B9-07FB-4B16-A8A8-122001B9E59F}" type="presOf" srcId="{9C44C7B1-60D4-4A4A-963B-344F6828F28C}" destId="{EE056355-828F-4DE4-A6C7-441DFD4F11E2}" srcOrd="0" destOrd="0" presId="urn:microsoft.com/office/officeart/2008/layout/VerticalCurvedList"/>
    <dgm:cxn modelId="{0D01E4D8-D318-4F8C-A45E-4B883391B457}" srcId="{FEE8D168-BA28-4061-8788-A29A8174EA47}" destId="{9C44C7B1-60D4-4A4A-963B-344F6828F28C}" srcOrd="1" destOrd="0" parTransId="{7C66CE1F-21B3-4DA6-844D-D78A7A1DCDC6}" sibTransId="{876B0F5B-332F-4690-AB4B-AA2F11E55E40}"/>
    <dgm:cxn modelId="{92E48AF5-4D0A-4323-A10A-5681FA076CF9}" srcId="{FEE8D168-BA28-4061-8788-A29A8174EA47}" destId="{A725A9D2-E73B-4306-9A31-A34BA1DAFB1A}" srcOrd="4" destOrd="0" parTransId="{F0AE340E-AB7B-4001-ABFC-990321D43ED0}" sibTransId="{A337FDF3-1F59-4513-92EB-D1160D71DF87}"/>
    <dgm:cxn modelId="{5A979BDF-73E7-4828-BC85-1FC7869018F8}" type="presParOf" srcId="{FD888FC8-67C9-4593-A37B-D695CF51AF9A}" destId="{188E1268-1BDE-4F60-863E-45B4C393679F}" srcOrd="0" destOrd="0" presId="urn:microsoft.com/office/officeart/2008/layout/VerticalCurvedList"/>
    <dgm:cxn modelId="{66ADEE3F-A27C-4900-85B5-EF5BF7FBBE2C}" type="presParOf" srcId="{188E1268-1BDE-4F60-863E-45B4C393679F}" destId="{835A1712-F195-4198-A3E6-46865498A5AE}" srcOrd="0" destOrd="0" presId="urn:microsoft.com/office/officeart/2008/layout/VerticalCurvedList"/>
    <dgm:cxn modelId="{F10F5837-04AC-49F9-8281-96930256EAC9}" type="presParOf" srcId="{835A1712-F195-4198-A3E6-46865498A5AE}" destId="{C706CBB0-65E0-486D-8283-A6058D3A0CA8}" srcOrd="0" destOrd="0" presId="urn:microsoft.com/office/officeart/2008/layout/VerticalCurvedList"/>
    <dgm:cxn modelId="{19A2E683-6028-4208-B73D-49F4FC73A805}" type="presParOf" srcId="{835A1712-F195-4198-A3E6-46865498A5AE}" destId="{AD9ED87D-678F-4ABE-B3CB-0B80E3CA3C01}" srcOrd="1" destOrd="0" presId="urn:microsoft.com/office/officeart/2008/layout/VerticalCurvedList"/>
    <dgm:cxn modelId="{2F83A06B-B87F-432F-B9B6-5BEAE88B12D8}" type="presParOf" srcId="{835A1712-F195-4198-A3E6-46865498A5AE}" destId="{54B06091-8D61-49FA-B8BC-3D3566B5696B}" srcOrd="2" destOrd="0" presId="urn:microsoft.com/office/officeart/2008/layout/VerticalCurvedList"/>
    <dgm:cxn modelId="{5DA8EC88-CB64-48ED-9D6F-4DD622243E4E}" type="presParOf" srcId="{835A1712-F195-4198-A3E6-46865498A5AE}" destId="{4C5BF3CE-0123-47E4-816D-58A878893188}" srcOrd="3" destOrd="0" presId="urn:microsoft.com/office/officeart/2008/layout/VerticalCurvedList"/>
    <dgm:cxn modelId="{2E3CDFAC-19C4-4EAA-B7A8-D44819AAAA04}" type="presParOf" srcId="{188E1268-1BDE-4F60-863E-45B4C393679F}" destId="{A95CC427-729A-48B4-80A6-2EEC7234E3E7}" srcOrd="1" destOrd="0" presId="urn:microsoft.com/office/officeart/2008/layout/VerticalCurvedList"/>
    <dgm:cxn modelId="{2C4DC26E-A0AA-40C2-A158-4FB1FCEF3944}" type="presParOf" srcId="{188E1268-1BDE-4F60-863E-45B4C393679F}" destId="{A4B7490E-3715-45FF-A677-A76E314E3475}" srcOrd="2" destOrd="0" presId="urn:microsoft.com/office/officeart/2008/layout/VerticalCurvedList"/>
    <dgm:cxn modelId="{5111EC11-6BED-4859-993B-EE43647D426C}" type="presParOf" srcId="{A4B7490E-3715-45FF-A677-A76E314E3475}" destId="{C7A6D347-72C6-4050-9D0A-5B5B52487935}" srcOrd="0" destOrd="0" presId="urn:microsoft.com/office/officeart/2008/layout/VerticalCurvedList"/>
    <dgm:cxn modelId="{993A1A0E-C3AB-4E48-9F59-C70BEBC2B07D}" type="presParOf" srcId="{188E1268-1BDE-4F60-863E-45B4C393679F}" destId="{EE056355-828F-4DE4-A6C7-441DFD4F11E2}" srcOrd="3" destOrd="0" presId="urn:microsoft.com/office/officeart/2008/layout/VerticalCurvedList"/>
    <dgm:cxn modelId="{3068F31F-6E0F-4FAC-ABB0-2B80D13FD684}" type="presParOf" srcId="{188E1268-1BDE-4F60-863E-45B4C393679F}" destId="{A93F1BDC-7855-4ABD-ABB4-DC2124F3C506}" srcOrd="4" destOrd="0" presId="urn:microsoft.com/office/officeart/2008/layout/VerticalCurvedList"/>
    <dgm:cxn modelId="{0E3CC293-C724-4447-9909-2F65DAD96D9A}" type="presParOf" srcId="{A93F1BDC-7855-4ABD-ABB4-DC2124F3C506}" destId="{EB49BFA8-5E49-4B2B-9ECD-E60295637504}" srcOrd="0" destOrd="0" presId="urn:microsoft.com/office/officeart/2008/layout/VerticalCurvedList"/>
    <dgm:cxn modelId="{D34C03D4-DCD4-4CD5-B62B-75EA9A9123FC}" type="presParOf" srcId="{188E1268-1BDE-4F60-863E-45B4C393679F}" destId="{3EB89461-18AE-4504-A103-7047B15D940C}" srcOrd="5" destOrd="0" presId="urn:microsoft.com/office/officeart/2008/layout/VerticalCurvedList"/>
    <dgm:cxn modelId="{E5CD0A14-B7BF-419E-9A08-120CAEDE8A52}" type="presParOf" srcId="{188E1268-1BDE-4F60-863E-45B4C393679F}" destId="{A26388B2-B290-4CE5-9E1D-CAE4C711450E}" srcOrd="6" destOrd="0" presId="urn:microsoft.com/office/officeart/2008/layout/VerticalCurvedList"/>
    <dgm:cxn modelId="{C9E60949-3476-48DD-A2D0-EE157DB2A013}" type="presParOf" srcId="{A26388B2-B290-4CE5-9E1D-CAE4C711450E}" destId="{42F3CD50-C890-4C1A-B448-D1B7D8F9E60A}" srcOrd="0" destOrd="0" presId="urn:microsoft.com/office/officeart/2008/layout/VerticalCurvedList"/>
    <dgm:cxn modelId="{FC4F1751-44CF-4085-AAC2-4C512E9EED62}" type="presParOf" srcId="{188E1268-1BDE-4F60-863E-45B4C393679F}" destId="{2269232F-B3DC-485C-A4F0-7B2EFF9ECE01}" srcOrd="7" destOrd="0" presId="urn:microsoft.com/office/officeart/2008/layout/VerticalCurvedList"/>
    <dgm:cxn modelId="{92A29DD7-E8A7-466F-8B37-FBFF77AEF07B}" type="presParOf" srcId="{188E1268-1BDE-4F60-863E-45B4C393679F}" destId="{A79AEE62-A7C7-4E5D-ABF9-087CE3C6687A}" srcOrd="8" destOrd="0" presId="urn:microsoft.com/office/officeart/2008/layout/VerticalCurvedList"/>
    <dgm:cxn modelId="{6350DF02-E30C-4E34-AD0F-31D5115B075E}" type="presParOf" srcId="{A79AEE62-A7C7-4E5D-ABF9-087CE3C6687A}" destId="{72650904-AD1B-4786-A14E-9D6EAD52581D}" srcOrd="0" destOrd="0" presId="urn:microsoft.com/office/officeart/2008/layout/VerticalCurvedList"/>
    <dgm:cxn modelId="{0236AB01-4399-47E9-BAF4-EB94ABDD3A01}" type="presParOf" srcId="{188E1268-1BDE-4F60-863E-45B4C393679F}" destId="{827226B0-888B-4BC8-99C2-405B2A43867F}" srcOrd="9" destOrd="0" presId="urn:microsoft.com/office/officeart/2008/layout/VerticalCurvedList"/>
    <dgm:cxn modelId="{FC6E2763-C749-4838-BD5F-3616021A0963}" type="presParOf" srcId="{188E1268-1BDE-4F60-863E-45B4C393679F}" destId="{A6BC569F-3E16-4EF3-A3F8-9D79915F01D0}" srcOrd="10" destOrd="0" presId="urn:microsoft.com/office/officeart/2008/layout/VerticalCurvedList"/>
    <dgm:cxn modelId="{025B655B-1296-49BE-98B0-51854DF5C47F}" type="presParOf" srcId="{A6BC569F-3E16-4EF3-A3F8-9D79915F01D0}" destId="{6516C536-A9DA-4751-B0EC-FAFE075CC96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F0B9131-B4F6-4464-A6FE-000B6F824830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BE"/>
        </a:p>
      </dgm:t>
    </dgm:pt>
    <dgm:pt modelId="{DA87CFB4-EA35-4032-BC00-53E4A39FC328}">
      <dgm:prSet phldrT="[Tekst]"/>
      <dgm:spPr/>
      <dgm:t>
        <a:bodyPr/>
        <a:lstStyle/>
        <a:p>
          <a:r>
            <a:rPr lang="nl-NL" b="1" dirty="0"/>
            <a:t>sector</a:t>
          </a:r>
          <a:endParaRPr lang="nl-BE" b="1" dirty="0"/>
        </a:p>
      </dgm:t>
    </dgm:pt>
    <dgm:pt modelId="{5E06FF29-16AC-4D9C-87FC-956068F2346D}" type="parTrans" cxnId="{0F6AEED8-9681-4939-B2FC-84611C931F0B}">
      <dgm:prSet/>
      <dgm:spPr/>
      <dgm:t>
        <a:bodyPr/>
        <a:lstStyle/>
        <a:p>
          <a:endParaRPr lang="nl-BE"/>
        </a:p>
      </dgm:t>
    </dgm:pt>
    <dgm:pt modelId="{17950021-E3CA-45DC-9DC6-3FE86A9E9367}" type="sibTrans" cxnId="{0F6AEED8-9681-4939-B2FC-84611C931F0B}">
      <dgm:prSet/>
      <dgm:spPr/>
      <dgm:t>
        <a:bodyPr/>
        <a:lstStyle/>
        <a:p>
          <a:endParaRPr lang="nl-BE"/>
        </a:p>
      </dgm:t>
    </dgm:pt>
    <dgm:pt modelId="{2F4FB768-1A1F-4C5B-B9E8-05AFFF53F95C}">
      <dgm:prSet phldrT="[Tekst]"/>
      <dgm:spPr/>
      <dgm:t>
        <a:bodyPr/>
        <a:lstStyle/>
        <a:p>
          <a:r>
            <a:rPr lang="nl-NL" u="sng" dirty="0"/>
            <a:t>ondersteunt</a:t>
          </a:r>
          <a:r>
            <a:rPr lang="nl-NL" dirty="0"/>
            <a:t> </a:t>
          </a:r>
        </a:p>
        <a:p>
          <a:r>
            <a:rPr lang="nl-NL" dirty="0"/>
            <a:t>secundair onderwijs</a:t>
          </a:r>
          <a:endParaRPr lang="nl-BE" dirty="0"/>
        </a:p>
      </dgm:t>
    </dgm:pt>
    <dgm:pt modelId="{7C557733-9463-4474-A1C3-37F3FD8A6686}" type="parTrans" cxnId="{098AA74C-9B98-4C35-BD8A-D305B0FDC9C5}">
      <dgm:prSet/>
      <dgm:spPr/>
      <dgm:t>
        <a:bodyPr/>
        <a:lstStyle/>
        <a:p>
          <a:endParaRPr lang="nl-BE"/>
        </a:p>
      </dgm:t>
    </dgm:pt>
    <dgm:pt modelId="{E63A6337-046E-4928-B9E3-EF0129D298E5}" type="sibTrans" cxnId="{098AA74C-9B98-4C35-BD8A-D305B0FDC9C5}">
      <dgm:prSet/>
      <dgm:spPr/>
      <dgm:t>
        <a:bodyPr/>
        <a:lstStyle/>
        <a:p>
          <a:endParaRPr lang="nl-BE"/>
        </a:p>
      </dgm:t>
    </dgm:pt>
    <dgm:pt modelId="{8DCE4CF2-94EC-43B8-B6F0-A8BEA7F7B710}">
      <dgm:prSet phldrT="[Tekst]"/>
      <dgm:spPr/>
      <dgm:t>
        <a:bodyPr/>
        <a:lstStyle/>
        <a:p>
          <a:r>
            <a:rPr lang="nl-NL" u="sng" dirty="0"/>
            <a:t>ondersteunt</a:t>
          </a:r>
          <a:r>
            <a:rPr lang="nl-NL" dirty="0"/>
            <a:t> volwassenonderwijs</a:t>
          </a:r>
          <a:endParaRPr lang="nl-BE" dirty="0"/>
        </a:p>
      </dgm:t>
    </dgm:pt>
    <dgm:pt modelId="{0DAB6F89-D325-40E1-AA33-92DBFEFAE759}" type="parTrans" cxnId="{8210B558-DB97-424E-B2D7-91D156F66F32}">
      <dgm:prSet/>
      <dgm:spPr/>
      <dgm:t>
        <a:bodyPr/>
        <a:lstStyle/>
        <a:p>
          <a:endParaRPr lang="nl-BE"/>
        </a:p>
      </dgm:t>
    </dgm:pt>
    <dgm:pt modelId="{4D80DA59-45E0-4046-97FD-F13FB257F4C5}" type="sibTrans" cxnId="{8210B558-DB97-424E-B2D7-91D156F66F32}">
      <dgm:prSet/>
      <dgm:spPr/>
      <dgm:t>
        <a:bodyPr/>
        <a:lstStyle/>
        <a:p>
          <a:endParaRPr lang="nl-BE"/>
        </a:p>
      </dgm:t>
    </dgm:pt>
    <dgm:pt modelId="{E0A092BA-016A-4DD7-B75F-A927053A0673}">
      <dgm:prSet phldrT="[Tekst]"/>
      <dgm:spPr/>
      <dgm:t>
        <a:bodyPr/>
        <a:lstStyle/>
        <a:p>
          <a:r>
            <a:rPr lang="nl-NL" u="sng" dirty="0"/>
            <a:t>erkent</a:t>
          </a:r>
          <a:r>
            <a:rPr lang="nl-NL" dirty="0"/>
            <a:t> leerwerkplekken </a:t>
          </a:r>
          <a:r>
            <a:rPr lang="nl-BE" b="1" dirty="0">
              <a:solidFill>
                <a:schemeClr val="tx1"/>
              </a:solidFill>
              <a:latin typeface="FlandersArtSans-Bold" panose="020B0604020202020204" charset="0"/>
              <a:cs typeface="Calibri" panose="020F0502020204030204" pitchFamily="34" charset="0"/>
              <a:hlinkClick xmlns:r="http://schemas.openxmlformats.org/officeDocument/2006/relationships" r:id="rId1"/>
            </a:rPr>
            <a:t>669 erkende vestigingen duaal leren</a:t>
          </a:r>
          <a:r>
            <a:rPr lang="nl-BE" b="1" dirty="0">
              <a:solidFill>
                <a:schemeClr val="tx1"/>
              </a:solidFill>
              <a:latin typeface="FlandersArtSans-Bold" panose="020B0604020202020204" charset="0"/>
              <a:cs typeface="Calibri" panose="020F0502020204030204" pitchFamily="34" charset="0"/>
            </a:rPr>
            <a:t> </a:t>
          </a:r>
          <a:endParaRPr lang="nl-BE" dirty="0"/>
        </a:p>
      </dgm:t>
    </dgm:pt>
    <dgm:pt modelId="{B9EB9181-BB55-409A-80F2-3C06CD2AB3F6}" type="parTrans" cxnId="{267EDC07-6F41-4322-8F07-1CDB670D9F2E}">
      <dgm:prSet/>
      <dgm:spPr/>
      <dgm:t>
        <a:bodyPr/>
        <a:lstStyle/>
        <a:p>
          <a:endParaRPr lang="nl-BE"/>
        </a:p>
      </dgm:t>
    </dgm:pt>
    <dgm:pt modelId="{31A1FB61-69DF-4976-99A6-CFF929A5D1DB}" type="sibTrans" cxnId="{267EDC07-6F41-4322-8F07-1CDB670D9F2E}">
      <dgm:prSet/>
      <dgm:spPr/>
      <dgm:t>
        <a:bodyPr/>
        <a:lstStyle/>
        <a:p>
          <a:endParaRPr lang="nl-BE"/>
        </a:p>
      </dgm:t>
    </dgm:pt>
    <dgm:pt modelId="{E17585E2-F62E-42DB-BCC0-E7F47693288E}">
      <dgm:prSet/>
      <dgm:spPr/>
      <dgm:t>
        <a:bodyPr/>
        <a:lstStyle/>
        <a:p>
          <a:r>
            <a:rPr lang="nl-NL" b="1" u="sng" dirty="0">
              <a:latin typeface="+mn-lt"/>
              <a:cs typeface="Calibri" panose="020F0502020204030204" pitchFamily="34" charset="0"/>
            </a:rPr>
            <a:t>ondersteuningsaanbod</a:t>
          </a:r>
          <a:r>
            <a:rPr lang="nl-NL" b="1" dirty="0">
              <a:latin typeface="+mn-lt"/>
              <a:cs typeface="Calibri" panose="020F0502020204030204" pitchFamily="34" charset="0"/>
            </a:rPr>
            <a:t> </a:t>
          </a:r>
          <a:r>
            <a:rPr lang="nl-BE" b="1" dirty="0">
              <a:latin typeface="FlandersArtSans-Bold" panose="020B0604020202020204" charset="0"/>
              <a:cs typeface="Calibri" panose="020F0502020204030204" pitchFamily="34" charset="0"/>
              <a:hlinkClick xmlns:r="http://schemas.openxmlformats.org/officeDocument/2006/relationships" r:id="rId2"/>
            </a:rPr>
            <a:t>een uitgebreid ondersteuningsaanbod</a:t>
          </a:r>
          <a:r>
            <a:rPr lang="nl-NL" b="1" dirty="0">
              <a:latin typeface="FlandersArtSans-Bold" panose="020B0604020202020204" charset="0"/>
              <a:cs typeface="Calibri" panose="020F0502020204030204" pitchFamily="34" charset="0"/>
            </a:rPr>
            <a:t> </a:t>
          </a:r>
          <a:endParaRPr lang="nl-BE" b="1" dirty="0">
            <a:latin typeface="+mn-lt"/>
            <a:cs typeface="Calibri" panose="020F0502020204030204" pitchFamily="34" charset="0"/>
          </a:endParaRPr>
        </a:p>
      </dgm:t>
    </dgm:pt>
    <dgm:pt modelId="{2E287056-8D54-4B1D-87EF-0DB70FD02A0F}" type="parTrans" cxnId="{885A131E-EF17-4F5D-ADCD-27A17EADF050}">
      <dgm:prSet/>
      <dgm:spPr/>
      <dgm:t>
        <a:bodyPr/>
        <a:lstStyle/>
        <a:p>
          <a:endParaRPr lang="nl-BE"/>
        </a:p>
      </dgm:t>
    </dgm:pt>
    <dgm:pt modelId="{238F7E85-7A2E-442B-9D6B-6C8624917F74}" type="sibTrans" cxnId="{885A131E-EF17-4F5D-ADCD-27A17EADF050}">
      <dgm:prSet/>
      <dgm:spPr/>
      <dgm:t>
        <a:bodyPr/>
        <a:lstStyle/>
        <a:p>
          <a:endParaRPr lang="nl-BE"/>
        </a:p>
      </dgm:t>
    </dgm:pt>
    <dgm:pt modelId="{08DA3BB5-EB9D-451D-8DC5-8B5D774305DC}" type="pres">
      <dgm:prSet presAssocID="{CF0B9131-B4F6-4464-A6FE-000B6F824830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E6A93F6D-BDAA-4D91-A3D2-3104586103B5}" type="pres">
      <dgm:prSet presAssocID="{DA87CFB4-EA35-4032-BC00-53E4A39FC328}" presName="centerShape" presStyleLbl="node0" presStyleIdx="0" presStyleCnt="1"/>
      <dgm:spPr/>
    </dgm:pt>
    <dgm:pt modelId="{3BCC86C8-7D22-4C5E-87D1-9BC3836ADF98}" type="pres">
      <dgm:prSet presAssocID="{7C557733-9463-4474-A1C3-37F3FD8A6686}" presName="parTrans" presStyleLbl="bgSibTrans2D1" presStyleIdx="0" presStyleCnt="4" custAng="10736408" custScaleX="48378" custScaleY="72979" custLinFactNeighborX="39163" custLinFactNeighborY="-6126"/>
      <dgm:spPr/>
    </dgm:pt>
    <dgm:pt modelId="{5F8ED98A-E857-4E14-9EFA-155198766DCB}" type="pres">
      <dgm:prSet presAssocID="{2F4FB768-1A1F-4C5B-B9E8-05AFFF53F95C}" presName="node" presStyleLbl="node1" presStyleIdx="0" presStyleCnt="4" custRadScaleRad="100529" custRadScaleInc="714">
        <dgm:presLayoutVars>
          <dgm:bulletEnabled val="1"/>
        </dgm:presLayoutVars>
      </dgm:prSet>
      <dgm:spPr/>
    </dgm:pt>
    <dgm:pt modelId="{572C01A0-7E14-42F4-AD1D-F62924928E2E}" type="pres">
      <dgm:prSet presAssocID="{0DAB6F89-D325-40E1-AA33-92DBFEFAE759}" presName="parTrans" presStyleLbl="bgSibTrans2D1" presStyleIdx="1" presStyleCnt="4" custAng="13241856" custFlipHor="1" custScaleX="57465" custScaleY="81900" custLinFactNeighborX="21106" custLinFactNeighborY="91276"/>
      <dgm:spPr/>
    </dgm:pt>
    <dgm:pt modelId="{FBE06D79-48EE-4293-99B8-EB31599FCB24}" type="pres">
      <dgm:prSet presAssocID="{8DCE4CF2-94EC-43B8-B6F0-A8BEA7F7B710}" presName="node" presStyleLbl="node1" presStyleIdx="1" presStyleCnt="4">
        <dgm:presLayoutVars>
          <dgm:bulletEnabled val="1"/>
        </dgm:presLayoutVars>
      </dgm:prSet>
      <dgm:spPr/>
    </dgm:pt>
    <dgm:pt modelId="{AA0D7A7D-EC9D-45E2-8A6D-34D1CDB0541B}" type="pres">
      <dgm:prSet presAssocID="{B9EB9181-BB55-409A-80F2-3C06CD2AB3F6}" presName="parTrans" presStyleLbl="bgSibTrans2D1" presStyleIdx="2" presStyleCnt="4" custAng="10850969" custScaleX="61241" custScaleY="74996" custLinFactNeighborX="-12558" custLinFactNeighborY="85027"/>
      <dgm:spPr/>
    </dgm:pt>
    <dgm:pt modelId="{8580A85E-05D0-49D7-B461-94FE6F9DFA01}" type="pres">
      <dgm:prSet presAssocID="{E0A092BA-016A-4DD7-B75F-A927053A0673}" presName="node" presStyleLbl="node1" presStyleIdx="2" presStyleCnt="4">
        <dgm:presLayoutVars>
          <dgm:bulletEnabled val="1"/>
        </dgm:presLayoutVars>
      </dgm:prSet>
      <dgm:spPr/>
    </dgm:pt>
    <dgm:pt modelId="{5F9F6A39-3515-4A36-BBF5-A773B0B44FAF}" type="pres">
      <dgm:prSet presAssocID="{2E287056-8D54-4B1D-87EF-0DB70FD02A0F}" presName="parTrans" presStyleLbl="bgSibTrans2D1" presStyleIdx="3" presStyleCnt="4" custAng="9676817" custScaleX="58129" custScaleY="73170" custLinFactNeighborX="-39737" custLinFactNeighborY="-33452"/>
      <dgm:spPr/>
    </dgm:pt>
    <dgm:pt modelId="{7D614B76-2453-4C7B-8A22-8B349D2B5F4A}" type="pres">
      <dgm:prSet presAssocID="{E17585E2-F62E-42DB-BCC0-E7F47693288E}" presName="node" presStyleLbl="node1" presStyleIdx="3" presStyleCnt="4">
        <dgm:presLayoutVars>
          <dgm:bulletEnabled val="1"/>
        </dgm:presLayoutVars>
      </dgm:prSet>
      <dgm:spPr/>
    </dgm:pt>
  </dgm:ptLst>
  <dgm:cxnLst>
    <dgm:cxn modelId="{8A15C603-6045-4013-91D9-2FA13A49413D}" type="presOf" srcId="{8DCE4CF2-94EC-43B8-B6F0-A8BEA7F7B710}" destId="{FBE06D79-48EE-4293-99B8-EB31599FCB24}" srcOrd="0" destOrd="0" presId="urn:microsoft.com/office/officeart/2005/8/layout/radial4"/>
    <dgm:cxn modelId="{267EDC07-6F41-4322-8F07-1CDB670D9F2E}" srcId="{DA87CFB4-EA35-4032-BC00-53E4A39FC328}" destId="{E0A092BA-016A-4DD7-B75F-A927053A0673}" srcOrd="2" destOrd="0" parTransId="{B9EB9181-BB55-409A-80F2-3C06CD2AB3F6}" sibTransId="{31A1FB61-69DF-4976-99A6-CFF929A5D1DB}"/>
    <dgm:cxn modelId="{885A131E-EF17-4F5D-ADCD-27A17EADF050}" srcId="{DA87CFB4-EA35-4032-BC00-53E4A39FC328}" destId="{E17585E2-F62E-42DB-BCC0-E7F47693288E}" srcOrd="3" destOrd="0" parTransId="{2E287056-8D54-4B1D-87EF-0DB70FD02A0F}" sibTransId="{238F7E85-7A2E-442B-9D6B-6C8624917F74}"/>
    <dgm:cxn modelId="{97B36C2A-3F57-43B8-A565-996B5CBFF56B}" type="presOf" srcId="{DA87CFB4-EA35-4032-BC00-53E4A39FC328}" destId="{E6A93F6D-BDAA-4D91-A3D2-3104586103B5}" srcOrd="0" destOrd="0" presId="urn:microsoft.com/office/officeart/2005/8/layout/radial4"/>
    <dgm:cxn modelId="{02653432-F647-4580-832A-89A3919F3725}" type="presOf" srcId="{2F4FB768-1A1F-4C5B-B9E8-05AFFF53F95C}" destId="{5F8ED98A-E857-4E14-9EFA-155198766DCB}" srcOrd="0" destOrd="0" presId="urn:microsoft.com/office/officeart/2005/8/layout/radial4"/>
    <dgm:cxn modelId="{850D8C3B-CFD9-49BE-BC8B-1D227327F343}" type="presOf" srcId="{7C557733-9463-4474-A1C3-37F3FD8A6686}" destId="{3BCC86C8-7D22-4C5E-87D1-9BC3836ADF98}" srcOrd="0" destOrd="0" presId="urn:microsoft.com/office/officeart/2005/8/layout/radial4"/>
    <dgm:cxn modelId="{098AA74C-9B98-4C35-BD8A-D305B0FDC9C5}" srcId="{DA87CFB4-EA35-4032-BC00-53E4A39FC328}" destId="{2F4FB768-1A1F-4C5B-B9E8-05AFFF53F95C}" srcOrd="0" destOrd="0" parTransId="{7C557733-9463-4474-A1C3-37F3FD8A6686}" sibTransId="{E63A6337-046E-4928-B9E3-EF0129D298E5}"/>
    <dgm:cxn modelId="{BA80DE52-A62E-4A65-8A14-5F1D6E2C8FC7}" type="presOf" srcId="{2E287056-8D54-4B1D-87EF-0DB70FD02A0F}" destId="{5F9F6A39-3515-4A36-BBF5-A773B0B44FAF}" srcOrd="0" destOrd="0" presId="urn:microsoft.com/office/officeart/2005/8/layout/radial4"/>
    <dgm:cxn modelId="{F5108177-0103-4004-BC33-3504227F12FB}" type="presOf" srcId="{E17585E2-F62E-42DB-BCC0-E7F47693288E}" destId="{7D614B76-2453-4C7B-8A22-8B349D2B5F4A}" srcOrd="0" destOrd="0" presId="urn:microsoft.com/office/officeart/2005/8/layout/radial4"/>
    <dgm:cxn modelId="{8210B558-DB97-424E-B2D7-91D156F66F32}" srcId="{DA87CFB4-EA35-4032-BC00-53E4A39FC328}" destId="{8DCE4CF2-94EC-43B8-B6F0-A8BEA7F7B710}" srcOrd="1" destOrd="0" parTransId="{0DAB6F89-D325-40E1-AA33-92DBFEFAE759}" sibTransId="{4D80DA59-45E0-4046-97FD-F13FB257F4C5}"/>
    <dgm:cxn modelId="{9B8ADD9A-6AC9-4576-82FB-0E081FD9AB0A}" type="presOf" srcId="{E0A092BA-016A-4DD7-B75F-A927053A0673}" destId="{8580A85E-05D0-49D7-B461-94FE6F9DFA01}" srcOrd="0" destOrd="0" presId="urn:microsoft.com/office/officeart/2005/8/layout/radial4"/>
    <dgm:cxn modelId="{8CB453AE-C2B1-49B2-B034-CBCB47B3F779}" type="presOf" srcId="{0DAB6F89-D325-40E1-AA33-92DBFEFAE759}" destId="{572C01A0-7E14-42F4-AD1D-F62924928E2E}" srcOrd="0" destOrd="0" presId="urn:microsoft.com/office/officeart/2005/8/layout/radial4"/>
    <dgm:cxn modelId="{A0A564B3-A70E-491A-B3FA-7760287241C3}" type="presOf" srcId="{CF0B9131-B4F6-4464-A6FE-000B6F824830}" destId="{08DA3BB5-EB9D-451D-8DC5-8B5D774305DC}" srcOrd="0" destOrd="0" presId="urn:microsoft.com/office/officeart/2005/8/layout/radial4"/>
    <dgm:cxn modelId="{4AAE0EBC-DD26-4966-9F6C-CB11210E048F}" type="presOf" srcId="{B9EB9181-BB55-409A-80F2-3C06CD2AB3F6}" destId="{AA0D7A7D-EC9D-45E2-8A6D-34D1CDB0541B}" srcOrd="0" destOrd="0" presId="urn:microsoft.com/office/officeart/2005/8/layout/radial4"/>
    <dgm:cxn modelId="{0F6AEED8-9681-4939-B2FC-84611C931F0B}" srcId="{CF0B9131-B4F6-4464-A6FE-000B6F824830}" destId="{DA87CFB4-EA35-4032-BC00-53E4A39FC328}" srcOrd="0" destOrd="0" parTransId="{5E06FF29-16AC-4D9C-87FC-956068F2346D}" sibTransId="{17950021-E3CA-45DC-9DC6-3FE86A9E9367}"/>
    <dgm:cxn modelId="{602CAE2A-3B4C-46D8-BCC2-FB19171CB967}" type="presParOf" srcId="{08DA3BB5-EB9D-451D-8DC5-8B5D774305DC}" destId="{E6A93F6D-BDAA-4D91-A3D2-3104586103B5}" srcOrd="0" destOrd="0" presId="urn:microsoft.com/office/officeart/2005/8/layout/radial4"/>
    <dgm:cxn modelId="{5A40BFEB-7D84-4CE0-B966-1881D97F014C}" type="presParOf" srcId="{08DA3BB5-EB9D-451D-8DC5-8B5D774305DC}" destId="{3BCC86C8-7D22-4C5E-87D1-9BC3836ADF98}" srcOrd="1" destOrd="0" presId="urn:microsoft.com/office/officeart/2005/8/layout/radial4"/>
    <dgm:cxn modelId="{45266A22-25BD-4964-9058-4D7BA518231B}" type="presParOf" srcId="{08DA3BB5-EB9D-451D-8DC5-8B5D774305DC}" destId="{5F8ED98A-E857-4E14-9EFA-155198766DCB}" srcOrd="2" destOrd="0" presId="urn:microsoft.com/office/officeart/2005/8/layout/radial4"/>
    <dgm:cxn modelId="{DC8FC153-719B-490C-A145-5A904BA7748B}" type="presParOf" srcId="{08DA3BB5-EB9D-451D-8DC5-8B5D774305DC}" destId="{572C01A0-7E14-42F4-AD1D-F62924928E2E}" srcOrd="3" destOrd="0" presId="urn:microsoft.com/office/officeart/2005/8/layout/radial4"/>
    <dgm:cxn modelId="{B2110EF9-F051-4AE6-8CE9-0317E43F5499}" type="presParOf" srcId="{08DA3BB5-EB9D-451D-8DC5-8B5D774305DC}" destId="{FBE06D79-48EE-4293-99B8-EB31599FCB24}" srcOrd="4" destOrd="0" presId="urn:microsoft.com/office/officeart/2005/8/layout/radial4"/>
    <dgm:cxn modelId="{34140E1D-A23A-42B4-A58E-6A254AE02EEC}" type="presParOf" srcId="{08DA3BB5-EB9D-451D-8DC5-8B5D774305DC}" destId="{AA0D7A7D-EC9D-45E2-8A6D-34D1CDB0541B}" srcOrd="5" destOrd="0" presId="urn:microsoft.com/office/officeart/2005/8/layout/radial4"/>
    <dgm:cxn modelId="{5A1CD4DE-68FE-4C69-9E15-B782F225FCEA}" type="presParOf" srcId="{08DA3BB5-EB9D-451D-8DC5-8B5D774305DC}" destId="{8580A85E-05D0-49D7-B461-94FE6F9DFA01}" srcOrd="6" destOrd="0" presId="urn:microsoft.com/office/officeart/2005/8/layout/radial4"/>
    <dgm:cxn modelId="{6F142F35-74E6-4CD1-BD4A-BBECBE2F0AC1}" type="presParOf" srcId="{08DA3BB5-EB9D-451D-8DC5-8B5D774305DC}" destId="{5F9F6A39-3515-4A36-BBF5-A773B0B44FAF}" srcOrd="7" destOrd="0" presId="urn:microsoft.com/office/officeart/2005/8/layout/radial4"/>
    <dgm:cxn modelId="{6696752A-A66F-4E94-A747-F5DA8DC412CD}" type="presParOf" srcId="{08DA3BB5-EB9D-451D-8DC5-8B5D774305DC}" destId="{7D614B76-2453-4C7B-8A22-8B349D2B5F4A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8B9E4D-C173-4C7F-B6CD-36477ED21519}">
      <dsp:nvSpPr>
        <dsp:cNvPr id="0" name=""/>
        <dsp:cNvSpPr/>
      </dsp:nvSpPr>
      <dsp:spPr>
        <a:xfrm>
          <a:off x="3952551" y="1413174"/>
          <a:ext cx="1169360" cy="8453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5321"/>
              </a:lnTo>
              <a:lnTo>
                <a:pt x="1169360" y="84532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088FC4-532A-4EAB-8167-9FD78436697A}">
      <dsp:nvSpPr>
        <dsp:cNvPr id="0" name=""/>
        <dsp:cNvSpPr/>
      </dsp:nvSpPr>
      <dsp:spPr>
        <a:xfrm>
          <a:off x="2783190" y="1413174"/>
          <a:ext cx="1169360" cy="845321"/>
        </a:xfrm>
        <a:custGeom>
          <a:avLst/>
          <a:gdLst/>
          <a:ahLst/>
          <a:cxnLst/>
          <a:rect l="0" t="0" r="0" b="0"/>
          <a:pathLst>
            <a:path>
              <a:moveTo>
                <a:pt x="1169360" y="0"/>
              </a:moveTo>
              <a:lnTo>
                <a:pt x="1169360" y="845321"/>
              </a:lnTo>
              <a:lnTo>
                <a:pt x="0" y="84532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14CCA6-1D7F-4D3A-9A94-3B313E5C0213}">
      <dsp:nvSpPr>
        <dsp:cNvPr id="0" name=""/>
        <dsp:cNvSpPr/>
      </dsp:nvSpPr>
      <dsp:spPr>
        <a:xfrm>
          <a:off x="3952551" y="1413174"/>
          <a:ext cx="1704730" cy="259231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96455"/>
              </a:lnTo>
              <a:lnTo>
                <a:pt x="1704730" y="2296455"/>
              </a:lnTo>
              <a:lnTo>
                <a:pt x="1704730" y="259231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3B98FE-9A81-47EF-ABD2-4476E94C7ECF}">
      <dsp:nvSpPr>
        <dsp:cNvPr id="0" name=""/>
        <dsp:cNvSpPr/>
      </dsp:nvSpPr>
      <dsp:spPr>
        <a:xfrm>
          <a:off x="2247820" y="1413174"/>
          <a:ext cx="1704730" cy="2592317"/>
        </a:xfrm>
        <a:custGeom>
          <a:avLst/>
          <a:gdLst/>
          <a:ahLst/>
          <a:cxnLst/>
          <a:rect l="0" t="0" r="0" b="0"/>
          <a:pathLst>
            <a:path>
              <a:moveTo>
                <a:pt x="1704730" y="0"/>
              </a:moveTo>
              <a:lnTo>
                <a:pt x="1704730" y="2296455"/>
              </a:lnTo>
              <a:lnTo>
                <a:pt x="0" y="2296455"/>
              </a:lnTo>
              <a:lnTo>
                <a:pt x="0" y="259231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163777-0F20-4FA2-81F0-DE2F8A333A54}">
      <dsp:nvSpPr>
        <dsp:cNvPr id="0" name=""/>
        <dsp:cNvSpPr/>
      </dsp:nvSpPr>
      <dsp:spPr>
        <a:xfrm>
          <a:off x="3248117" y="4306"/>
          <a:ext cx="1408868" cy="1408868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2015B4-8D10-4F93-BDB2-D4707DE27EFF}">
      <dsp:nvSpPr>
        <dsp:cNvPr id="0" name=""/>
        <dsp:cNvSpPr/>
      </dsp:nvSpPr>
      <dsp:spPr>
        <a:xfrm>
          <a:off x="3248117" y="4306"/>
          <a:ext cx="1408868" cy="1408868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349A0A-6303-4758-9B8A-9D06DD67850E}">
      <dsp:nvSpPr>
        <dsp:cNvPr id="0" name=""/>
        <dsp:cNvSpPr/>
      </dsp:nvSpPr>
      <dsp:spPr>
        <a:xfrm>
          <a:off x="2543683" y="257902"/>
          <a:ext cx="2817736" cy="901675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kern="1200" dirty="0">
              <a:solidFill>
                <a:srgbClr val="3E7E93"/>
              </a:solidFill>
            </a:rPr>
            <a:t>Beroepsopleiding in het secundair volwassenonderwijs </a:t>
          </a:r>
          <a:endParaRPr lang="nl-BE" sz="2000" kern="1200" dirty="0">
            <a:solidFill>
              <a:srgbClr val="3E7E93"/>
            </a:solidFill>
          </a:endParaRPr>
        </a:p>
      </dsp:txBody>
      <dsp:txXfrm>
        <a:off x="2543683" y="257902"/>
        <a:ext cx="2817736" cy="901675"/>
      </dsp:txXfrm>
    </dsp:sp>
    <dsp:sp modelId="{6E7C3C99-2698-465D-B8CA-2191667CEF86}">
      <dsp:nvSpPr>
        <dsp:cNvPr id="0" name=""/>
        <dsp:cNvSpPr/>
      </dsp:nvSpPr>
      <dsp:spPr>
        <a:xfrm>
          <a:off x="1543386" y="4005492"/>
          <a:ext cx="1408868" cy="1408868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EB396C-6B61-4204-A1DF-713306277F8D}">
      <dsp:nvSpPr>
        <dsp:cNvPr id="0" name=""/>
        <dsp:cNvSpPr/>
      </dsp:nvSpPr>
      <dsp:spPr>
        <a:xfrm>
          <a:off x="1543386" y="4005492"/>
          <a:ext cx="1408868" cy="1408868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B7AE69-991C-4EAF-911D-E537C0265945}">
      <dsp:nvSpPr>
        <dsp:cNvPr id="0" name=""/>
        <dsp:cNvSpPr/>
      </dsp:nvSpPr>
      <dsp:spPr>
        <a:xfrm>
          <a:off x="838952" y="4259088"/>
          <a:ext cx="2817736" cy="901675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kern="1200" dirty="0">
              <a:solidFill>
                <a:srgbClr val="3E7E93"/>
              </a:solidFill>
            </a:rPr>
            <a:t>Competenties verwerven in het CVO</a:t>
          </a:r>
          <a:endParaRPr lang="nl-BE" sz="2000" kern="1200" dirty="0">
            <a:solidFill>
              <a:srgbClr val="3E7E93"/>
            </a:solidFill>
          </a:endParaRPr>
        </a:p>
      </dsp:txBody>
      <dsp:txXfrm>
        <a:off x="838952" y="4259088"/>
        <a:ext cx="2817736" cy="901675"/>
      </dsp:txXfrm>
    </dsp:sp>
    <dsp:sp modelId="{5BAD18F9-1212-42A5-AFE3-8FC1EE497385}">
      <dsp:nvSpPr>
        <dsp:cNvPr id="0" name=""/>
        <dsp:cNvSpPr/>
      </dsp:nvSpPr>
      <dsp:spPr>
        <a:xfrm>
          <a:off x="4952848" y="4005492"/>
          <a:ext cx="1408868" cy="1408868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FB9EBA-137C-4C81-B85F-DA8A8A189E39}">
      <dsp:nvSpPr>
        <dsp:cNvPr id="0" name=""/>
        <dsp:cNvSpPr/>
      </dsp:nvSpPr>
      <dsp:spPr>
        <a:xfrm>
          <a:off x="4952848" y="4005492"/>
          <a:ext cx="1408868" cy="1408868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E2DC93-DB39-4113-8CFD-08C08AA52B40}">
      <dsp:nvSpPr>
        <dsp:cNvPr id="0" name=""/>
        <dsp:cNvSpPr/>
      </dsp:nvSpPr>
      <dsp:spPr>
        <a:xfrm>
          <a:off x="4248413" y="4259088"/>
          <a:ext cx="2817736" cy="901675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kern="1200" dirty="0">
              <a:solidFill>
                <a:srgbClr val="3E7E93"/>
              </a:solidFill>
            </a:rPr>
            <a:t>Competenties verwerven op de werkplek</a:t>
          </a:r>
          <a:endParaRPr lang="nl-BE" sz="2000" kern="1200" dirty="0">
            <a:solidFill>
              <a:srgbClr val="3E7E93"/>
            </a:solidFill>
          </a:endParaRPr>
        </a:p>
      </dsp:txBody>
      <dsp:txXfrm>
        <a:off x="4248413" y="4259088"/>
        <a:ext cx="2817736" cy="901675"/>
      </dsp:txXfrm>
    </dsp:sp>
    <dsp:sp modelId="{E485514D-9EB9-4715-B0AE-8F1D4D392A9A}">
      <dsp:nvSpPr>
        <dsp:cNvPr id="0" name=""/>
        <dsp:cNvSpPr/>
      </dsp:nvSpPr>
      <dsp:spPr>
        <a:xfrm>
          <a:off x="1543386" y="2004899"/>
          <a:ext cx="1408868" cy="1408868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FE8475-2C6B-4AAA-B6F3-ED1213CA056C}">
      <dsp:nvSpPr>
        <dsp:cNvPr id="0" name=""/>
        <dsp:cNvSpPr/>
      </dsp:nvSpPr>
      <dsp:spPr>
        <a:xfrm>
          <a:off x="1543386" y="2004899"/>
          <a:ext cx="1408868" cy="1408868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71C0B2-7E9C-4BAE-B7E6-707CA8319FE7}">
      <dsp:nvSpPr>
        <dsp:cNvPr id="0" name=""/>
        <dsp:cNvSpPr/>
      </dsp:nvSpPr>
      <dsp:spPr>
        <a:xfrm>
          <a:off x="838952" y="2258495"/>
          <a:ext cx="2817736" cy="901675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kern="1200" dirty="0">
              <a:solidFill>
                <a:srgbClr val="3E7E93"/>
              </a:solidFill>
            </a:rPr>
            <a:t>Minimum 50% op de werkplek </a:t>
          </a:r>
          <a:endParaRPr lang="nl-BE" sz="2000" kern="1200" dirty="0">
            <a:solidFill>
              <a:srgbClr val="3E7E93"/>
            </a:solidFill>
          </a:endParaRPr>
        </a:p>
      </dsp:txBody>
      <dsp:txXfrm>
        <a:off x="838952" y="2258495"/>
        <a:ext cx="2817736" cy="901675"/>
      </dsp:txXfrm>
    </dsp:sp>
    <dsp:sp modelId="{AF82186D-E23F-412C-A049-499FD717E1F4}">
      <dsp:nvSpPr>
        <dsp:cNvPr id="0" name=""/>
        <dsp:cNvSpPr/>
      </dsp:nvSpPr>
      <dsp:spPr>
        <a:xfrm>
          <a:off x="4952848" y="2004899"/>
          <a:ext cx="1408868" cy="1408868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7C7623-D8F5-4257-B9C4-3C108D7E32D2}">
      <dsp:nvSpPr>
        <dsp:cNvPr id="0" name=""/>
        <dsp:cNvSpPr/>
      </dsp:nvSpPr>
      <dsp:spPr>
        <a:xfrm>
          <a:off x="4952848" y="2004899"/>
          <a:ext cx="1408868" cy="1408868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735FF3-E0E2-4F40-90FC-9698F8CFA399}">
      <dsp:nvSpPr>
        <dsp:cNvPr id="0" name=""/>
        <dsp:cNvSpPr/>
      </dsp:nvSpPr>
      <dsp:spPr>
        <a:xfrm>
          <a:off x="4248413" y="2258495"/>
          <a:ext cx="2817736" cy="901675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kern="1200" dirty="0">
              <a:solidFill>
                <a:srgbClr val="3E7E93"/>
              </a:solidFill>
            </a:rPr>
            <a:t>113 opleidingsprofielen</a:t>
          </a:r>
          <a:endParaRPr lang="nl-BE" sz="2000" kern="1200" dirty="0">
            <a:solidFill>
              <a:srgbClr val="3E7E93"/>
            </a:solidFill>
          </a:endParaRPr>
        </a:p>
      </dsp:txBody>
      <dsp:txXfrm>
        <a:off x="4248413" y="2258495"/>
        <a:ext cx="2817736" cy="9016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6BF995-FD76-403F-A3EB-E7796508A78A}">
      <dsp:nvSpPr>
        <dsp:cNvPr id="0" name=""/>
        <dsp:cNvSpPr/>
      </dsp:nvSpPr>
      <dsp:spPr>
        <a:xfrm>
          <a:off x="3312" y="1107649"/>
          <a:ext cx="3229716" cy="61495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700" b="1" kern="1200" dirty="0"/>
            <a:t>Minstens 20 u/week op werkvloer</a:t>
          </a:r>
          <a:endParaRPr lang="nl-BE" sz="1700" kern="1200" dirty="0"/>
        </a:p>
      </dsp:txBody>
      <dsp:txXfrm>
        <a:off x="3312" y="1107649"/>
        <a:ext cx="3229716" cy="614957"/>
      </dsp:txXfrm>
    </dsp:sp>
    <dsp:sp modelId="{2C99A72F-39A2-4CF7-9E63-5F0BC28AA976}">
      <dsp:nvSpPr>
        <dsp:cNvPr id="0" name=""/>
        <dsp:cNvSpPr/>
      </dsp:nvSpPr>
      <dsp:spPr>
        <a:xfrm>
          <a:off x="3312" y="1722606"/>
          <a:ext cx="3229716" cy="146994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678" tIns="90678" rIns="120904" bIns="136017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1700" kern="1200" dirty="0"/>
            <a:t>Overeenkomst duale opleiding statuut ODOS </a:t>
          </a:r>
          <a:endParaRPr lang="nl-BE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1700" kern="1200" dirty="0"/>
            <a:t>leervergoeding voor uren werkplek- én onderwijsinstellingscomponent</a:t>
          </a:r>
          <a:endParaRPr lang="nl-BE" sz="1700" kern="1200" dirty="0"/>
        </a:p>
      </dsp:txBody>
      <dsp:txXfrm>
        <a:off x="3312" y="1722606"/>
        <a:ext cx="3229716" cy="1469947"/>
      </dsp:txXfrm>
    </dsp:sp>
    <dsp:sp modelId="{9653833B-C847-4863-9825-D5B999816BCE}">
      <dsp:nvSpPr>
        <dsp:cNvPr id="0" name=""/>
        <dsp:cNvSpPr/>
      </dsp:nvSpPr>
      <dsp:spPr>
        <a:xfrm>
          <a:off x="3685188" y="1107649"/>
          <a:ext cx="3229716" cy="61495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700" b="1" kern="1200" dirty="0"/>
            <a:t>Minder dan 20 u/week op werkvloer </a:t>
          </a:r>
          <a:endParaRPr lang="nl-BE" sz="1700" kern="1200" dirty="0"/>
        </a:p>
      </dsp:txBody>
      <dsp:txXfrm>
        <a:off x="3685188" y="1107649"/>
        <a:ext cx="3229716" cy="614957"/>
      </dsp:txXfrm>
    </dsp:sp>
    <dsp:sp modelId="{32CE7EE4-39D0-4902-8E24-52F0E0BFD4BE}">
      <dsp:nvSpPr>
        <dsp:cNvPr id="0" name=""/>
        <dsp:cNvSpPr/>
      </dsp:nvSpPr>
      <dsp:spPr>
        <a:xfrm>
          <a:off x="3685188" y="1722606"/>
          <a:ext cx="3229716" cy="146994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678" tIns="90678" rIns="120904" bIns="136017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1700" kern="1200" dirty="0"/>
            <a:t>Overeenkomst Duale Opleiding - ODO</a:t>
          </a:r>
          <a:endParaRPr lang="nl-BE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1700" kern="1200" dirty="0"/>
            <a:t>Enkel uren op de werkplek worden vergoed</a:t>
          </a:r>
          <a:endParaRPr lang="nl-BE" sz="1700" kern="1200" dirty="0"/>
        </a:p>
      </dsp:txBody>
      <dsp:txXfrm>
        <a:off x="3685188" y="1722606"/>
        <a:ext cx="3229716" cy="1469947"/>
      </dsp:txXfrm>
    </dsp:sp>
    <dsp:sp modelId="{A51FF967-B5AE-457B-95BA-A8B917599B62}">
      <dsp:nvSpPr>
        <dsp:cNvPr id="0" name=""/>
        <dsp:cNvSpPr/>
      </dsp:nvSpPr>
      <dsp:spPr>
        <a:xfrm>
          <a:off x="7367065" y="1107649"/>
          <a:ext cx="3229716" cy="61495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700" b="1" kern="1200" dirty="0"/>
            <a:t>werkende cursist </a:t>
          </a:r>
          <a:endParaRPr lang="nl-BE" sz="1700" kern="1200" dirty="0"/>
        </a:p>
      </dsp:txBody>
      <dsp:txXfrm>
        <a:off x="7367065" y="1107649"/>
        <a:ext cx="3229716" cy="614957"/>
      </dsp:txXfrm>
    </dsp:sp>
    <dsp:sp modelId="{62987095-E95D-455D-B304-25DE0A659D7A}">
      <dsp:nvSpPr>
        <dsp:cNvPr id="0" name=""/>
        <dsp:cNvSpPr/>
      </dsp:nvSpPr>
      <dsp:spPr>
        <a:xfrm>
          <a:off x="7372733" y="1722606"/>
          <a:ext cx="3218379" cy="146994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678" tIns="90678" rIns="120904" bIns="136017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1700" b="0" kern="1200" dirty="0"/>
            <a:t>in eigen onderneming </a:t>
          </a:r>
          <a:endParaRPr lang="nl-BE" sz="1700" b="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1700" b="0" kern="1200" dirty="0"/>
            <a:t>werkplekcomponent van duale opleiding uitoefenen - ODO(W)</a:t>
          </a:r>
          <a:endParaRPr lang="nl-BE" sz="1700" b="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1700" kern="1200" dirty="0"/>
            <a:t>geen leervergoeding</a:t>
          </a:r>
          <a:endParaRPr lang="nl-BE" sz="1700" b="0" kern="1200" dirty="0"/>
        </a:p>
      </dsp:txBody>
      <dsp:txXfrm>
        <a:off x="7372733" y="1722606"/>
        <a:ext cx="3218379" cy="146994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9ED87D-678F-4ABE-B3CB-0B80E3CA3C01}">
      <dsp:nvSpPr>
        <dsp:cNvPr id="0" name=""/>
        <dsp:cNvSpPr/>
      </dsp:nvSpPr>
      <dsp:spPr>
        <a:xfrm>
          <a:off x="-3900420" y="-598914"/>
          <a:ext cx="4648495" cy="4648495"/>
        </a:xfrm>
        <a:prstGeom prst="blockArc">
          <a:avLst>
            <a:gd name="adj1" fmla="val 18900000"/>
            <a:gd name="adj2" fmla="val 2700000"/>
            <a:gd name="adj3" fmla="val 465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5CC427-729A-48B4-80A6-2EEC7234E3E7}">
      <dsp:nvSpPr>
        <dsp:cNvPr id="0" name=""/>
        <dsp:cNvSpPr/>
      </dsp:nvSpPr>
      <dsp:spPr>
        <a:xfrm>
          <a:off x="327862" y="215597"/>
          <a:ext cx="9877249" cy="43147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480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b="0" kern="1200" dirty="0"/>
            <a:t>cursisten hebben recht op </a:t>
          </a:r>
          <a:r>
            <a:rPr lang="nl-NL" sz="1600" b="1" u="sng" kern="1200" dirty="0"/>
            <a:t>een leervergoeding </a:t>
          </a:r>
          <a:r>
            <a:rPr lang="nl-NL" sz="1600" b="0" kern="1200" dirty="0">
              <a:solidFill>
                <a:schemeClr val="accent1"/>
              </a:solidFill>
            </a:rPr>
            <a:t>l</a:t>
          </a:r>
          <a:r>
            <a:rPr lang="nl-NL" sz="1600" b="0" kern="1200" dirty="0"/>
            <a:t>(ODO en ODOS) en mogelijk om </a:t>
          </a:r>
          <a:r>
            <a:rPr lang="nl-NL" sz="1600" b="1" u="sng" kern="1200" dirty="0"/>
            <a:t>te cumuleren met een uitkering </a:t>
          </a:r>
          <a:r>
            <a:rPr lang="nl-NL" sz="1600" b="0" kern="1200" dirty="0"/>
            <a:t>(mits vrijstelling)</a:t>
          </a:r>
          <a:endParaRPr lang="nl-BE" sz="1600" b="0" kern="1200" dirty="0"/>
        </a:p>
      </dsp:txBody>
      <dsp:txXfrm>
        <a:off x="327862" y="215597"/>
        <a:ext cx="9877249" cy="431471"/>
      </dsp:txXfrm>
    </dsp:sp>
    <dsp:sp modelId="{C7A6D347-72C6-4050-9D0A-5B5B52487935}">
      <dsp:nvSpPr>
        <dsp:cNvPr id="0" name=""/>
        <dsp:cNvSpPr/>
      </dsp:nvSpPr>
      <dsp:spPr>
        <a:xfrm>
          <a:off x="58192" y="161663"/>
          <a:ext cx="539339" cy="539339"/>
        </a:xfrm>
        <a:prstGeom prst="ellipse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056355-828F-4DE4-A6C7-441DFD4F11E2}">
      <dsp:nvSpPr>
        <dsp:cNvPr id="0" name=""/>
        <dsp:cNvSpPr/>
      </dsp:nvSpPr>
      <dsp:spPr>
        <a:xfrm>
          <a:off x="637042" y="862597"/>
          <a:ext cx="9568070" cy="43147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480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b="1" u="sng" kern="1200" dirty="0"/>
            <a:t>kwaliteitsgaranties</a:t>
          </a:r>
          <a:r>
            <a:rPr lang="nl-NL" sz="1600" kern="1200" dirty="0"/>
            <a:t> ( erkenningsvoorwaarden, mentoropleiding)</a:t>
          </a:r>
          <a:endParaRPr lang="nl-BE" sz="1600" kern="1200" dirty="0"/>
        </a:p>
      </dsp:txBody>
      <dsp:txXfrm>
        <a:off x="637042" y="862597"/>
        <a:ext cx="9568070" cy="431471"/>
      </dsp:txXfrm>
    </dsp:sp>
    <dsp:sp modelId="{EB49BFA8-5E49-4B2B-9ECD-E60295637504}">
      <dsp:nvSpPr>
        <dsp:cNvPr id="0" name=""/>
        <dsp:cNvSpPr/>
      </dsp:nvSpPr>
      <dsp:spPr>
        <a:xfrm>
          <a:off x="367372" y="808663"/>
          <a:ext cx="539339" cy="539339"/>
        </a:xfrm>
        <a:prstGeom prst="ellipse">
          <a:avLst/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B89461-18AE-4504-A103-7047B15D940C}">
      <dsp:nvSpPr>
        <dsp:cNvPr id="0" name=""/>
        <dsp:cNvSpPr/>
      </dsp:nvSpPr>
      <dsp:spPr>
        <a:xfrm>
          <a:off x="731935" y="1509597"/>
          <a:ext cx="9473176" cy="43147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480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b="0" kern="1200" dirty="0"/>
            <a:t>voor de werkgevers, een </a:t>
          </a:r>
          <a:r>
            <a:rPr lang="nl-NL" sz="1600" b="1" u="sng" kern="1200" dirty="0"/>
            <a:t>grote kans op instroom </a:t>
          </a:r>
          <a:r>
            <a:rPr lang="nl-NL" sz="1600" b="0" kern="1200" dirty="0"/>
            <a:t>van goed opgeleide werknemers</a:t>
          </a:r>
          <a:endParaRPr lang="nl-BE" sz="1600" b="0" kern="1200" dirty="0"/>
        </a:p>
      </dsp:txBody>
      <dsp:txXfrm>
        <a:off x="731935" y="1509597"/>
        <a:ext cx="9473176" cy="431471"/>
      </dsp:txXfrm>
    </dsp:sp>
    <dsp:sp modelId="{42F3CD50-C890-4C1A-B448-D1B7D8F9E60A}">
      <dsp:nvSpPr>
        <dsp:cNvPr id="0" name=""/>
        <dsp:cNvSpPr/>
      </dsp:nvSpPr>
      <dsp:spPr>
        <a:xfrm>
          <a:off x="462265" y="1455663"/>
          <a:ext cx="539339" cy="539339"/>
        </a:xfrm>
        <a:prstGeom prst="ellipse">
          <a:avLst/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69232F-B3DC-485C-A4F0-7B2EFF9ECE01}">
      <dsp:nvSpPr>
        <dsp:cNvPr id="0" name=""/>
        <dsp:cNvSpPr/>
      </dsp:nvSpPr>
      <dsp:spPr>
        <a:xfrm>
          <a:off x="637042" y="2156597"/>
          <a:ext cx="9568070" cy="43147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480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b="0" kern="1200" dirty="0"/>
            <a:t>Nauwe </a:t>
          </a:r>
          <a:r>
            <a:rPr lang="nl-NL" sz="1600" b="1" u="sng" kern="1200" dirty="0">
              <a:solidFill>
                <a:schemeClr val="bg1"/>
              </a:solidFill>
            </a:rPr>
            <a:t>samenwerking</a:t>
          </a:r>
          <a:r>
            <a:rPr lang="nl-NL" sz="1600" b="0" kern="1200" dirty="0"/>
            <a:t> en </a:t>
          </a:r>
          <a:r>
            <a:rPr lang="nl-NL" sz="1600" b="1" u="sng" kern="1200" dirty="0"/>
            <a:t>gedeelde verantwoordelijkheid </a:t>
          </a:r>
          <a:r>
            <a:rPr lang="nl-NL" sz="1600" b="1" u="sng" kern="1200" dirty="0">
              <a:solidFill>
                <a:schemeClr val="bg1"/>
              </a:solidFill>
            </a:rPr>
            <a:t>onderwijs –arbeidsmarkt</a:t>
          </a:r>
          <a:endParaRPr lang="nl-BE" sz="1600" b="1" u="sng" kern="1200" dirty="0">
            <a:solidFill>
              <a:schemeClr val="bg1"/>
            </a:solidFill>
          </a:endParaRPr>
        </a:p>
      </dsp:txBody>
      <dsp:txXfrm>
        <a:off x="637042" y="2156597"/>
        <a:ext cx="9568070" cy="431471"/>
      </dsp:txXfrm>
    </dsp:sp>
    <dsp:sp modelId="{72650904-AD1B-4786-A14E-9D6EAD52581D}">
      <dsp:nvSpPr>
        <dsp:cNvPr id="0" name=""/>
        <dsp:cNvSpPr/>
      </dsp:nvSpPr>
      <dsp:spPr>
        <a:xfrm>
          <a:off x="367372" y="2102663"/>
          <a:ext cx="539339" cy="539339"/>
        </a:xfrm>
        <a:prstGeom prst="ellipse">
          <a:avLst/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7226B0-888B-4BC8-99C2-405B2A43867F}">
      <dsp:nvSpPr>
        <dsp:cNvPr id="0" name=""/>
        <dsp:cNvSpPr/>
      </dsp:nvSpPr>
      <dsp:spPr>
        <a:xfrm>
          <a:off x="359864" y="2803597"/>
          <a:ext cx="9877249" cy="43147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480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600" b="1" kern="1200" dirty="0">
              <a:solidFill>
                <a:schemeClr val="bg1">
                  <a:lumMod val="85000"/>
                  <a:lumOff val="15000"/>
                </a:schemeClr>
              </a:solidFill>
            </a:rPr>
            <a:t>levenslang leren</a:t>
          </a:r>
          <a:endParaRPr lang="nl-BE" sz="1600" b="1" u="sng" kern="1200" dirty="0">
            <a:solidFill>
              <a:schemeClr val="bg1">
                <a:lumMod val="85000"/>
                <a:lumOff val="15000"/>
              </a:schemeClr>
            </a:solidFill>
          </a:endParaRPr>
        </a:p>
      </dsp:txBody>
      <dsp:txXfrm>
        <a:off x="359864" y="2803597"/>
        <a:ext cx="9877249" cy="431471"/>
      </dsp:txXfrm>
    </dsp:sp>
    <dsp:sp modelId="{6516C536-A9DA-4751-B0EC-FAFE075CC969}">
      <dsp:nvSpPr>
        <dsp:cNvPr id="0" name=""/>
        <dsp:cNvSpPr/>
      </dsp:nvSpPr>
      <dsp:spPr>
        <a:xfrm>
          <a:off x="90181" y="2707287"/>
          <a:ext cx="539339" cy="539339"/>
        </a:xfrm>
        <a:prstGeom prst="ellipse">
          <a:avLst/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A93F6D-BDAA-4D91-A3D2-3104586103B5}">
      <dsp:nvSpPr>
        <dsp:cNvPr id="0" name=""/>
        <dsp:cNvSpPr/>
      </dsp:nvSpPr>
      <dsp:spPr>
        <a:xfrm>
          <a:off x="3996289" y="2772653"/>
          <a:ext cx="2644940" cy="264494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925" tIns="34925" rIns="34925" bIns="34925" numCol="1" spcCol="1270" anchor="ctr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5500" b="1" kern="1200" dirty="0"/>
            <a:t>sector</a:t>
          </a:r>
          <a:endParaRPr lang="nl-BE" sz="5500" b="1" kern="1200" dirty="0"/>
        </a:p>
      </dsp:txBody>
      <dsp:txXfrm>
        <a:off x="4383631" y="3159995"/>
        <a:ext cx="1870256" cy="1870256"/>
      </dsp:txXfrm>
    </dsp:sp>
    <dsp:sp modelId="{3BCC86C8-7D22-4C5E-87D1-9BC3836ADF98}">
      <dsp:nvSpPr>
        <dsp:cNvPr id="0" name=""/>
        <dsp:cNvSpPr/>
      </dsp:nvSpPr>
      <dsp:spPr>
        <a:xfrm rot="855686">
          <a:off x="3270651" y="3131205"/>
          <a:ext cx="961828" cy="550121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8ED98A-E857-4E14-9EFA-155198766DCB}">
      <dsp:nvSpPr>
        <dsp:cNvPr id="0" name=""/>
        <dsp:cNvSpPr/>
      </dsp:nvSpPr>
      <dsp:spPr>
        <a:xfrm>
          <a:off x="757852" y="2184700"/>
          <a:ext cx="2512693" cy="20101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u="sng" kern="1200" dirty="0"/>
            <a:t>ondersteunt</a:t>
          </a:r>
          <a:r>
            <a:rPr lang="nl-NL" sz="1900" kern="1200" dirty="0"/>
            <a:t> 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kern="1200" dirty="0"/>
            <a:t>secundair onderwijs</a:t>
          </a:r>
          <a:endParaRPr lang="nl-BE" sz="1900" kern="1200" dirty="0"/>
        </a:p>
      </dsp:txBody>
      <dsp:txXfrm>
        <a:off x="816727" y="2243575"/>
        <a:ext cx="2394943" cy="1892404"/>
      </dsp:txXfrm>
    </dsp:sp>
    <dsp:sp modelId="{572C01A0-7E14-42F4-AD1D-F62924928E2E}">
      <dsp:nvSpPr>
        <dsp:cNvPr id="0" name=""/>
        <dsp:cNvSpPr/>
      </dsp:nvSpPr>
      <dsp:spPr>
        <a:xfrm rot="15258144" flipH="1">
          <a:off x="4144535" y="2278729"/>
          <a:ext cx="1132700" cy="617368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E06D79-48EE-4293-99B8-EB31599FCB24}">
      <dsp:nvSpPr>
        <dsp:cNvPr id="0" name=""/>
        <dsp:cNvSpPr/>
      </dsp:nvSpPr>
      <dsp:spPr>
        <a:xfrm>
          <a:off x="2622001" y="1072"/>
          <a:ext cx="2512693" cy="20101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u="sng" kern="1200" dirty="0"/>
            <a:t>ondersteunt</a:t>
          </a:r>
          <a:r>
            <a:rPr lang="nl-NL" sz="1900" kern="1200" dirty="0"/>
            <a:t> volwassenonderwijs</a:t>
          </a:r>
          <a:endParaRPr lang="nl-BE" sz="1900" kern="1200" dirty="0"/>
        </a:p>
      </dsp:txBody>
      <dsp:txXfrm>
        <a:off x="2680876" y="59947"/>
        <a:ext cx="2394943" cy="1892404"/>
      </dsp:txXfrm>
    </dsp:sp>
    <dsp:sp modelId="{AA0D7A7D-EC9D-45E2-8A6D-34D1CDB0541B}">
      <dsp:nvSpPr>
        <dsp:cNvPr id="0" name=""/>
        <dsp:cNvSpPr/>
      </dsp:nvSpPr>
      <dsp:spPr>
        <a:xfrm rot="6950969">
          <a:off x="5491560" y="2257645"/>
          <a:ext cx="1207130" cy="565325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80A85E-05D0-49D7-B461-94FE6F9DFA01}">
      <dsp:nvSpPr>
        <dsp:cNvPr id="0" name=""/>
        <dsp:cNvSpPr/>
      </dsp:nvSpPr>
      <dsp:spPr>
        <a:xfrm>
          <a:off x="5502825" y="1072"/>
          <a:ext cx="2512693" cy="20101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u="sng" kern="1200" dirty="0"/>
            <a:t>erkent</a:t>
          </a:r>
          <a:r>
            <a:rPr lang="nl-NL" sz="1900" kern="1200" dirty="0"/>
            <a:t> leerwerkplekken </a:t>
          </a:r>
          <a:r>
            <a:rPr lang="nl-BE" sz="1900" b="1" kern="1200" dirty="0">
              <a:solidFill>
                <a:schemeClr val="tx1"/>
              </a:solidFill>
              <a:latin typeface="FlandersArtSans-Bold" panose="020B0604020202020204" charset="0"/>
              <a:cs typeface="Calibri" panose="020F0502020204030204" pitchFamily="34" charset="0"/>
              <a:hlinkClick xmlns:r="http://schemas.openxmlformats.org/officeDocument/2006/relationships" r:id="rId1"/>
            </a:rPr>
            <a:t>669 erkende vestigingen duaal leren</a:t>
          </a:r>
          <a:r>
            <a:rPr lang="nl-BE" sz="1900" b="1" kern="1200" dirty="0">
              <a:solidFill>
                <a:schemeClr val="tx1"/>
              </a:solidFill>
              <a:latin typeface="FlandersArtSans-Bold" panose="020B0604020202020204" charset="0"/>
              <a:cs typeface="Calibri" panose="020F0502020204030204" pitchFamily="34" charset="0"/>
            </a:rPr>
            <a:t> </a:t>
          </a:r>
          <a:endParaRPr lang="nl-BE" sz="1900" kern="1200" dirty="0"/>
        </a:p>
      </dsp:txBody>
      <dsp:txXfrm>
        <a:off x="5561700" y="59947"/>
        <a:ext cx="2394943" cy="1892404"/>
      </dsp:txXfrm>
    </dsp:sp>
    <dsp:sp modelId="{5F9F6A39-3515-4A36-BBF5-A773B0B44FAF}">
      <dsp:nvSpPr>
        <dsp:cNvPr id="0" name=""/>
        <dsp:cNvSpPr/>
      </dsp:nvSpPr>
      <dsp:spPr>
        <a:xfrm rot="8776817">
          <a:off x="6302798" y="2940126"/>
          <a:ext cx="1145789" cy="551561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614B76-2453-4C7B-8A22-8B349D2B5F4A}">
      <dsp:nvSpPr>
        <dsp:cNvPr id="0" name=""/>
        <dsp:cNvSpPr/>
      </dsp:nvSpPr>
      <dsp:spPr>
        <a:xfrm>
          <a:off x="7354583" y="2207912"/>
          <a:ext cx="2512693" cy="20101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900" b="1" u="sng" kern="1200" dirty="0">
              <a:latin typeface="+mn-lt"/>
              <a:cs typeface="Calibri" panose="020F0502020204030204" pitchFamily="34" charset="0"/>
            </a:rPr>
            <a:t>ondersteuningsaanbod</a:t>
          </a:r>
          <a:r>
            <a:rPr lang="nl-NL" sz="1900" b="1" kern="1200" dirty="0">
              <a:latin typeface="+mn-lt"/>
              <a:cs typeface="Calibri" panose="020F0502020204030204" pitchFamily="34" charset="0"/>
            </a:rPr>
            <a:t> </a:t>
          </a:r>
          <a:r>
            <a:rPr lang="nl-BE" sz="1900" b="1" kern="1200" dirty="0">
              <a:latin typeface="FlandersArtSans-Bold" panose="020B0604020202020204" charset="0"/>
              <a:cs typeface="Calibri" panose="020F0502020204030204" pitchFamily="34" charset="0"/>
              <a:hlinkClick xmlns:r="http://schemas.openxmlformats.org/officeDocument/2006/relationships" r:id="rId2"/>
            </a:rPr>
            <a:t>een uitgebreid ondersteuningsaanbod</a:t>
          </a:r>
          <a:r>
            <a:rPr lang="nl-NL" sz="1900" b="1" kern="1200" dirty="0">
              <a:latin typeface="FlandersArtSans-Bold" panose="020B0604020202020204" charset="0"/>
              <a:cs typeface="Calibri" panose="020F0502020204030204" pitchFamily="34" charset="0"/>
            </a:rPr>
            <a:t> </a:t>
          </a:r>
          <a:endParaRPr lang="nl-BE" sz="1900" b="1" kern="1200" dirty="0">
            <a:latin typeface="+mn-lt"/>
            <a:cs typeface="Calibri" panose="020F0502020204030204" pitchFamily="34" charset="0"/>
          </a:endParaRPr>
        </a:p>
      </dsp:txBody>
      <dsp:txXfrm>
        <a:off x="7413458" y="2266787"/>
        <a:ext cx="2394943" cy="18924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alfCircleOrganizationChart">
  <dgm:title val=""/>
  <dgm:desc val=""/>
  <dgm:catLst>
    <dgm:cat type="hierarchy" pri="1500"/>
  </dgm:catLst>
  <dgm:samp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Name0">
    <dgm:varLst>
      <dgm:orgChart val="1"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hierChild">
          <dgm:param type="linDir" val="fromL"/>
        </dgm:alg>
      </dgm:if>
      <dgm:else name="Name3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2" refType="w" fact="10"/>
      <dgm:constr type="h" for="des" forName="rootComposite2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forEach name="Name4" axis="ch">
      <dgm:forEach name="Name5" axis="self" ptType="node">
        <dgm:layoutNode name="hierRoot1">
          <dgm:varLst>
            <dgm:hierBranch val="init"/>
          </dgm:varLst>
          <dgm:choose name="Name6">
            <dgm:if name="Name7" func="var" arg="hierBranch" op="equ" val="l">
              <dgm:alg type="hierRoot">
                <dgm:param type="hierAlign" val="tR"/>
              </dgm:alg>
              <dgm:constrLst>
                <dgm:constr type="alignOff" val="0.65"/>
              </dgm:constrLst>
            </dgm:if>
            <dgm:if name="Name8" func="var" arg="hierBranch" op="equ" val="r">
              <dgm:alg type="hierRoot">
                <dgm:param type="hierAlign" val="tL"/>
              </dgm:alg>
              <dgm:constrLst>
                <dgm:constr type="alignOff" val="0.65"/>
              </dgm:constrLst>
            </dgm:if>
            <dgm:if name="Name9" func="var" arg="hierBranch" op="equ" val="hang">
              <dgm:alg type="hierRoot"/>
              <dgm:constrLst>
                <dgm:constr type="alignOff" val="0.65"/>
              </dgm:constrLst>
            </dgm:if>
            <dgm:else name="Name10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1">
              <dgm:if name="Name12" func="var" arg="hierBranch" op="equ" val="init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3" func="var" arg="hierBranch" op="equ" val="l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4" func="var" arg="hierBranch" op="equ" val="r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else name="Name15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else>
            </dgm:choose>
            <dgm:layoutNode name="rootText1" styleLbl="alignAcc1">
              <dgm:varLst>
                <dgm:chPref val="3"/>
              </dgm:varLst>
              <dgm:alg type="tx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top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-140"/>
                  <dgm:adj idx="2" val="-40"/>
                </dgm:adjLst>
              </dgm:shape>
              <dgm:presOf/>
            </dgm:layoutNode>
            <dgm:layoutNode name="bottom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40"/>
                  <dgm:adj idx="2" val="140"/>
                </dgm:adjLst>
              </dgm:shape>
              <dgm:presOf/>
            </dgm:layoutNode>
            <dgm:layoutNode name="topConnNode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</dgm:layoutNode>
          </dgm:layoutNode>
          <dgm:layoutNode name="hierChild2">
            <dgm:choose name="Name16">
              <dgm:if name="Name17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18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19" func="var" arg="hierBranch" op="equ" val="hang">
                <dgm:choose name="Name20">
                  <dgm:if name="Name21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2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3">
                <dgm:choose name="Name24">
                  <dgm:if name="Name25" func="var" arg="dir" op="equ" val="norm">
                    <dgm:alg type="hierChild"/>
                  </dgm:if>
                  <dgm:else name="Name26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a" axis="ch" ptType="nonAsst">
              <dgm:forEach name="Name27" axis="precedSib" ptType="parTrans" st="-1" cnt="1">
                <dgm:layoutNode name="Name28">
                  <dgm:choose name="Name29">
                    <dgm:if name="Name30" func="var" arg="hierBranch" op="equ" val="std">
                      <dgm:choose name="Name31">
                        <dgm:if name="Name32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1"/>
                            <dgm:param type="dstNode" val="topArc2"/>
                          </dgm:alg>
                        </dgm:if>
                        <dgm:if name="Name33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3"/>
                            <dgm:param type="dstNode" val="topArc2"/>
                          </dgm:alg>
                        </dgm:if>
                        <dgm:else name="Name3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2"/>
                            <dgm:param type="dstNode" val="topArc2"/>
                          </dgm:alg>
                        </dgm:else>
                      </dgm:choose>
                    </dgm:if>
                    <dgm:if name="Name35" func="var" arg="hierBranch" op="equ" val="init">
                      <dgm:choose name="Name36">
                        <dgm:if name="Name37" axis="self" func="depth" op="lte" val="2">
                          <dgm:choose name="Name38">
                            <dgm:if name="Name39" axis="self" func="depth" op="lte" val="2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1"/>
                                <dgm:param type="dstNode" val="topArc2"/>
                              </dgm:alg>
                            </dgm:if>
                            <dgm:if name="Name40" axis="par" ptType="asst" func="cnt" op="equ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3"/>
                                <dgm:param type="dstNode" val="topArc2"/>
                              </dgm:alg>
                            </dgm:if>
                            <dgm:else name="Name4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2"/>
                                <dgm:param type="dstNode" val="topArc2"/>
                              </dgm:alg>
                            </dgm:else>
                          </dgm:choose>
                        </dgm:if>
                        <dgm:else name="Name42">
                          <dgm:choose name="Name43">
                            <dgm:if name="Name44" axis="par des" func="maxDepth" op="lte" val="1">
                              <dgm:choose name="Name45">
                                <dgm:if name="Name46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1"/>
                                    <dgm:param type="dstNode" val="topConnNode2"/>
                                  </dgm:alg>
                                </dgm:if>
                                <dgm:if name="Name47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3"/>
                                    <dgm:param type="dstNode" val="topConnNode2"/>
                                  </dgm:alg>
                                </dgm:if>
                                <dgm:else name="Name48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2"/>
                                    <dgm:param type="dstNode" val="topConnNode2"/>
                                  </dgm:alg>
                                </dgm:else>
                              </dgm:choose>
                            </dgm:if>
                            <dgm:else name="Name49">
                              <dgm:choose name="Name50">
                                <dgm:if name="Name51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1"/>
                                    <dgm:param type="dstNode" val="topArc2"/>
                                  </dgm:alg>
                                </dgm:if>
                                <dgm:if name="Name52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3"/>
                                    <dgm:param type="dstNode" val="topArc2"/>
                                  </dgm:alg>
                                </dgm:if>
                                <dgm:else name="Name53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2"/>
                                    <dgm:param type="dstNode" val="topArc2"/>
                                  </dgm:alg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54">
                      <dgm:choose name="Name55">
                        <dgm:if name="Name56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1"/>
                            <dgm:param type="dstNode" val="topConnNode2"/>
                          </dgm:alg>
                        </dgm:if>
                        <dgm:if name="Name57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3"/>
                            <dgm:param type="dstNode" val="topConnNode2"/>
                          </dgm:alg>
                        </dgm:if>
                        <dgm:else name="Name58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2"/>
                            <dgm:param type="dstNode" val="topConnNode2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2">
                <dgm:varLst>
                  <dgm:hierBranch val="init"/>
                </dgm:varLst>
                <dgm:choose name="Name59">
                  <dgm:if name="Name60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1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2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3" func="var" arg="hierBranch" op="equ" val="init">
                    <dgm:choose name="Name64">
                      <dgm:if name="Name65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6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layoutNode name="rootComposite2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8">
                    <dgm:if name="Name69" func="var" arg="hierBranch" op="equ" val="init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0" func="var" arg="hierBranch" op="equ" val="l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1" func="var" arg="hierBranch" op="equ" val="r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else name="Name72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else>
                  </dgm:choose>
                  <dgm:layoutNode name="rootText2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2" moveWith="rootText2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4">
                  <dgm:choose name="Name73">
                    <dgm:if name="Name7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6" func="var" arg="hierBranch" op="equ" val="hang">
                      <dgm:choose name="Name77">
                        <dgm:if name="Name7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80" func="var" arg="hierBranch" op="equ" val="std">
                      <dgm:choose name="Name81">
                        <dgm:if name="Name82" func="var" arg="dir" op="equ" val="norm">
                          <dgm:alg type="hierChild"/>
                        </dgm:if>
                        <dgm:else name="Name8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4" func="var" arg="hierBranch" op="equ" val="init">
                      <dgm:choose name="Name85">
                        <dgm:if name="Name8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87">
                          <dgm:choose name="Name88">
                            <dgm:if name="Name89" func="var" arg="dir" op="equ" val="norm">
                              <dgm:alg type="hierChild"/>
                            </dgm:if>
                            <dgm:else name="Name9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91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2" ref="rep2a"/>
                </dgm:layoutNode>
                <dgm:layoutNode name="hierChild5">
                  <dgm:choose name="Name93">
                    <dgm:if name="Name9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6" ref="rep2b"/>
                </dgm:layoutNode>
              </dgm:layoutNode>
            </dgm:forEach>
          </dgm:layoutNode>
          <dgm:layoutNode name="hierChild3">
            <dgm:choose name="Name97">
              <dgm:if name="Name9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b" axis="ch" ptType="asst">
              <dgm:forEach name="Name100" axis="precedSib" ptType="parTrans" st="-1" cnt="1">
                <dgm:layoutNode name="Name101">
                  <dgm:choose name="Name102">
                    <dgm:if name="Name103" axis="self" func="depth" op="lte" val="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1"/>
                        <dgm:param type="dstNode" val="topConnNode3"/>
                      </dgm:alg>
                    </dgm:if>
                    <dgm:if name="Name104" axis="par" ptType="asst" func="cnt" op="equ" val="1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3"/>
                        <dgm:param type="dstNode" val="topConnNode3"/>
                      </dgm:alg>
                    </dgm:if>
                    <dgm:else name="Name10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2"/>
                        <dgm:param type="dstNode" val="topConnNode3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3">
                <dgm:varLst>
                  <dgm:hierBranch val="init"/>
                </dgm:varLst>
                <dgm:choose name="Name106">
                  <dgm:if name="Name107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8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9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0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1" func="var" arg="hierBranch" op="equ" val="init">
                    <dgm:choose name="Name112">
                      <dgm:if name="Name113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14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15"/>
                </dgm:choose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16">
                    <dgm:if name="Name117" func="var" arg="hierBranch" op="equ" val="init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8" func="var" arg="hierBranch" op="equ" val="l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9" func="var" arg="hierBranch" op="equ" val="r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else name="Name120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else>
                  </dgm:choose>
                  <dgm:layoutNode name="rootText3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3" moveWith="rootText3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6">
                  <dgm:choose name="Name121">
                    <dgm:if name="Name12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24" func="var" arg="hierBranch" op="equ" val="hang">
                      <dgm:choose name="Name125">
                        <dgm:if name="Name12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2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28" func="var" arg="hierBranch" op="equ" val="std">
                      <dgm:choose name="Name129">
                        <dgm:if name="Name130" func="var" arg="dir" op="equ" val="norm">
                          <dgm:alg type="hierChild"/>
                        </dgm:if>
                        <dgm:else name="Name13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2" func="var" arg="hierBranch" op="equ" val="init">
                      <dgm:choose name="Name133">
                        <dgm:if name="Name134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35">
                          <dgm:alg type="hierChild"/>
                        </dgm:else>
                      </dgm:choose>
                    </dgm:if>
                    <dgm:else name="Name136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37" ref="rep2a"/>
                </dgm:layoutNode>
                <dgm:layoutNode name="hierChild7">
                  <dgm:choose name="Name138">
                    <dgm:if name="Name13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41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607D0D-0A9D-46D2-A5F8-C1C6F9E88197}" type="datetimeFigureOut">
              <a:rPr lang="nl-BE" smtClean="0"/>
              <a:t>27/11/2024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C6D8A3-7CF3-44F4-BD42-1495D36C112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31407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C6D8A3-7CF3-44F4-BD42-1495D36C112E}" type="slidenum">
              <a:rPr lang="nl-BE" smtClean="0"/>
              <a:t>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389847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5C4A31-5B14-5A58-8475-A2B19C5A65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39938E82-CB01-FB14-6AF7-191D29E23D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A056634B-CE43-C7F0-713E-6C8310AA40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Financiële voorwaarden : je behoudt je werkloosheids- </a:t>
            </a:r>
            <a:r>
              <a:rPr lang="nl-NL" dirty="0" err="1"/>
              <a:t>inschakelings</a:t>
            </a:r>
            <a:r>
              <a:rPr lang="nl-NL" dirty="0"/>
              <a:t> of inkomensgarantie afhankelijk van je situatie kan ze wel dalen</a:t>
            </a:r>
          </a:p>
          <a:p>
            <a:r>
              <a:rPr lang="nl-NL" dirty="0"/>
              <a:t>Vrijgesteld van een aantal plichten als werkzoekende, je moet niet op zoek te gaan naar werk en je moet niet ingaan op passende jobs</a:t>
            </a:r>
          </a:p>
          <a:p>
            <a:r>
              <a:rPr lang="nl-NL" dirty="0"/>
              <a:t>Verplaatsingsvergoeding: afhankelijk van je situatie betalen we vervoerskosten terug</a:t>
            </a:r>
          </a:p>
          <a:p>
            <a:r>
              <a:rPr lang="nl-NL" dirty="0"/>
              <a:t>Kinderopvangvergoeding : afhankelijk van je situatie betalen we de opvang voor je kinderen terug</a:t>
            </a:r>
          </a:p>
          <a:p>
            <a:r>
              <a:rPr lang="nl-NL" dirty="0"/>
              <a:t>Leervergoeding: leer je duaal dan krijg je bovenop je werkloosheidsuitkering een leervergoeding</a:t>
            </a:r>
          </a:p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17A7302-CD1F-1877-8C42-2094501CF8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C6D8A3-7CF3-44F4-BD42-1495D36C112E}" type="slidenum">
              <a:rPr lang="nl-BE" smtClean="0"/>
              <a:t>13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946183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b="1" dirty="0">
                <a:latin typeface="Recolata semi bolt"/>
              </a:rPr>
              <a:t>Careēr = een samentrekking van de Engelstalige woorden care (zorg) en </a:t>
            </a:r>
            <a:r>
              <a:rPr lang="nl-NL" sz="1200" b="1" dirty="0" err="1">
                <a:latin typeface="Recolata semi bolt"/>
              </a:rPr>
              <a:t>career</a:t>
            </a:r>
            <a:r>
              <a:rPr lang="nl-NL" sz="1200" b="1" dirty="0">
                <a:latin typeface="Recolata semi bolt"/>
              </a:rPr>
              <a:t> (carrière)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C6D8A3-7CF3-44F4-BD42-1495D36C112E}" type="slidenum">
              <a:rPr lang="nl-BE" smtClean="0"/>
              <a:t>17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352630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561693-33D7-1684-61DE-59FC669F9A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C5C9A15C-11D0-3F50-4978-BC206E0D43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C7855131-F465-BF1A-BE73-0A0DF192E2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DEE5621-36D7-9A59-A5C4-690FA7E4BD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C6D8A3-7CF3-44F4-BD42-1495D36C112E}" type="slidenum">
              <a:rPr lang="nl-BE" smtClean="0"/>
              <a:t>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679213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BAD4E5-2A5D-CE3C-75E5-160A5415ED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B8DD9C1F-25A6-92C5-AF97-9606A46357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63693E0A-1C6B-6B5A-871B-B40E0E7BE5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1548DA3-A516-063F-E5C4-1C49990C25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C6D8A3-7CF3-44F4-BD42-1495D36C112E}" type="slidenum">
              <a:rPr lang="nl-BE" smtClean="0"/>
              <a:t>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996385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1233B9-2B58-9C1C-FFD4-9C0D9A798F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A56E57D7-2E7C-55C5-652B-B2DFA10063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90C01828-5260-4522-0D51-3C5DF67725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EE7364A-42D3-3D37-E002-D25B8BA808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C6D8A3-7CF3-44F4-BD42-1495D36C112E}" type="slidenum">
              <a:rPr lang="nl-BE" smtClean="0"/>
              <a:t>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614550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8CA342-CBE7-8E89-BFCC-2232843DEA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24622708-CFCD-52A4-71A0-A943FC24F2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8F688C85-243F-F4CF-0544-37ACE814F3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B72D9EC-B7FC-9429-0FE6-57B7E5A5D0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C6D8A3-7CF3-44F4-BD42-1495D36C112E}" type="slidenum">
              <a:rPr lang="nl-BE" smtClean="0"/>
              <a:t>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426446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BA401E-263E-C51A-24BF-17E0D83F99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AB698D18-31EB-3A83-F40E-5DDB6204D5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98F634B3-6034-2025-D4F6-EF12E49277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7CEB691-5EFD-F181-41A1-FD9E1C075B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C6D8A3-7CF3-44F4-BD42-1495D36C112E}" type="slidenum">
              <a:rPr lang="nl-BE" smtClean="0"/>
              <a:t>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863206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15A84F-77AD-0621-5258-43EF36F1AD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C7828375-6893-312E-AFF2-3976F1D8DA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62BE12C5-0B06-D06E-0337-FE5A8D26FF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A91EC22-26F5-99FD-D661-4AF1C2D713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C6D8A3-7CF3-44F4-BD42-1495D36C112E}" type="slidenum">
              <a:rPr lang="nl-BE" smtClean="0"/>
              <a:t>10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808546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0BA929-8AD8-D148-3605-F73C85483A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37001E9C-73D8-8CBA-9DC5-972DA0AD9B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6F318784-A193-15B0-D1CB-8C4D1A5699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226D432-D3E4-4DE1-6EBA-1E69EC4BCA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C6D8A3-7CF3-44F4-BD42-1495D36C112E}" type="slidenum">
              <a:rPr lang="nl-BE" smtClean="0"/>
              <a:t>11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227021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97C5A5-12B7-A587-2068-35D2AE569E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58F5A134-9A95-0DCA-1AF0-117D9DADBE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6BFBC14D-39AF-A15E-79E7-06EF24FE73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Financiële voorwaarden : je behoudt je werkloosheids- </a:t>
            </a:r>
            <a:r>
              <a:rPr lang="nl-NL" dirty="0" err="1"/>
              <a:t>inschakelings</a:t>
            </a:r>
            <a:r>
              <a:rPr lang="nl-NL" dirty="0"/>
              <a:t> of inkomensgarantie afhankelijk van je situatie kan ze wel dalen</a:t>
            </a:r>
          </a:p>
          <a:p>
            <a:r>
              <a:rPr lang="nl-NL" dirty="0"/>
              <a:t>Vrijgesteld van een aantal plichten als werkzoekende, je moet niet op zoek te gaan naar werk en je moet niet ingaan op passende jobs</a:t>
            </a:r>
          </a:p>
          <a:p>
            <a:r>
              <a:rPr lang="nl-NL" dirty="0"/>
              <a:t>Verplaatsingsvergoeding: afhankelijk van je situatie betalen we vervoerskosten terug</a:t>
            </a:r>
          </a:p>
          <a:p>
            <a:r>
              <a:rPr lang="nl-NL" dirty="0"/>
              <a:t>Kinderopvangvergoeding : afhankelijk van je situatie betalen we de opvang voor je kinderen terug</a:t>
            </a:r>
          </a:p>
          <a:p>
            <a:r>
              <a:rPr lang="nl-NL" dirty="0"/>
              <a:t>Leervergoeding: leer je duaal dan krijg je bovenop je werkloosheidsuitkering een leervergoeding</a:t>
            </a:r>
          </a:p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AAD9642-1B59-7FEE-054D-21FF8DA544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C6D8A3-7CF3-44F4-BD42-1495D36C112E}" type="slidenum">
              <a:rPr lang="nl-BE" smtClean="0"/>
              <a:t>12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89931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2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file:///\\Charlie\Media\VIVO\Foto's" TargetMode="External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file:///\\Charlie\VIVO\Communicatie\Huisstijl\Templates\Powerpoint\elementen-voor-in-presentatie.pptx" TargetMode="External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file:///\\Charlie\VIVO\Communicatie\Huisstijl\Handleiding%20huisstijl\Huistijlgids-Vivo-2022.pdf" TargetMode="External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Master" Target="../slideMasters/slideMaster4.xml"/><Relationship Id="rId6" Type="http://schemas.openxmlformats.org/officeDocument/2006/relationships/chart" Target="../charts/chart10.xml"/><Relationship Id="rId5" Type="http://schemas.openxmlformats.org/officeDocument/2006/relationships/chart" Target="../charts/chart9.xml"/><Relationship Id="rId4" Type="http://schemas.openxmlformats.org/officeDocument/2006/relationships/chart" Target="../charts/chart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file:///\\Charlie\Media\VIVO\Foto's" TargetMode="External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file:///\\Charlie\VIVO\Communicatie\Huisstijl\Templates\Powerpoint\elementen-voor-in-presentatie.pptx" TargetMode="External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file:///\\Charlie\VIVO\Communicatie\Huisstijl\Handleiding%20huisstijl\Huistijlgids-Vivo-2022.pdf" TargetMode="External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_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A02DE91C-48A4-8FBB-202B-D88320F6A9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54" y="0"/>
            <a:ext cx="12277107" cy="8675719"/>
          </a:xfrm>
          <a:prstGeom prst="rect">
            <a:avLst/>
          </a:prstGeom>
        </p:spPr>
      </p:pic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EFA8F564-01CA-95B7-B5D7-F934BF2A83E5}"/>
              </a:ext>
            </a:extLst>
          </p:cNvPr>
          <p:cNvSpPr/>
          <p:nvPr userDrawn="1"/>
        </p:nvSpPr>
        <p:spPr>
          <a:xfrm>
            <a:off x="2067449" y="1989445"/>
            <a:ext cx="8057100" cy="2621280"/>
          </a:xfrm>
          <a:prstGeom prst="roundRect">
            <a:avLst/>
          </a:prstGeom>
          <a:solidFill>
            <a:srgbClr val="3E7E93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CB17D654-BFCC-4998-8ED2-31AD0E47A4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19399" y="2971800"/>
            <a:ext cx="6553199" cy="914400"/>
          </a:xfrm>
          <a:prstGeom prst="rect">
            <a:avLst/>
          </a:prstGeom>
          <a:solidFill>
            <a:srgbClr val="3E7E93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nl-NL" dirty="0"/>
              <a:t>Typ je titel</a:t>
            </a:r>
          </a:p>
        </p:txBody>
      </p:sp>
      <p:pic>
        <p:nvPicPr>
          <p:cNvPr id="6" name="Afbeelding 5" descr="Afbeelding met logo, Lettertype, tekst, Graphics&#10;&#10;Automatisch gegenereerde beschrijving">
            <a:extLst>
              <a:ext uri="{FF2B5EF4-FFF2-40B4-BE49-F238E27FC236}">
                <a16:creationId xmlns:a16="http://schemas.microsoft.com/office/drawing/2014/main" id="{11AB70AE-7B4B-EC89-09B0-7C289E6A76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828" y="5487729"/>
            <a:ext cx="1213968" cy="120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314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_4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fbeelding 15">
            <a:extLst>
              <a:ext uri="{FF2B5EF4-FFF2-40B4-BE49-F238E27FC236}">
                <a16:creationId xmlns:a16="http://schemas.microsoft.com/office/drawing/2014/main" id="{CCC6B50F-C3A0-4946-AD1E-100281438D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17" t="12963" r="24875" b="12778"/>
          <a:stretch/>
        </p:blipFill>
        <p:spPr>
          <a:xfrm>
            <a:off x="6285390" y="0"/>
            <a:ext cx="5906610" cy="6858000"/>
          </a:xfrm>
          <a:prstGeom prst="rect">
            <a:avLst/>
          </a:prstGeom>
        </p:spPr>
      </p:pic>
      <p:sp>
        <p:nvSpPr>
          <p:cNvPr id="11" name="Rechthoek 10">
            <a:extLst>
              <a:ext uri="{FF2B5EF4-FFF2-40B4-BE49-F238E27FC236}">
                <a16:creationId xmlns:a16="http://schemas.microsoft.com/office/drawing/2014/main" id="{9BE48326-5FB2-E04A-A2B7-EF6DECD1BC07}"/>
              </a:ext>
            </a:extLst>
          </p:cNvPr>
          <p:cNvSpPr/>
          <p:nvPr userDrawn="1"/>
        </p:nvSpPr>
        <p:spPr>
          <a:xfrm>
            <a:off x="0" y="0"/>
            <a:ext cx="6223000" cy="6858000"/>
          </a:xfrm>
          <a:prstGeom prst="rect">
            <a:avLst/>
          </a:prstGeom>
          <a:solidFill>
            <a:srgbClr val="3E7E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7" name="Parallellogram 16">
            <a:extLst>
              <a:ext uri="{FF2B5EF4-FFF2-40B4-BE49-F238E27FC236}">
                <a16:creationId xmlns:a16="http://schemas.microsoft.com/office/drawing/2014/main" id="{8C0EA5AE-384A-B349-9758-C87D80275148}"/>
              </a:ext>
            </a:extLst>
          </p:cNvPr>
          <p:cNvSpPr/>
          <p:nvPr userDrawn="1"/>
        </p:nvSpPr>
        <p:spPr>
          <a:xfrm>
            <a:off x="939800" y="2974587"/>
            <a:ext cx="5435600" cy="139700"/>
          </a:xfrm>
          <a:prstGeom prst="parallelogram">
            <a:avLst/>
          </a:prstGeom>
          <a:solidFill>
            <a:srgbClr val="EDEA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A40A32C9-98CA-4846-B7CB-827E13FB5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2960" y="1905493"/>
            <a:ext cx="4786235" cy="868589"/>
          </a:xfrm>
          <a:prstGeom prst="rect">
            <a:avLst/>
          </a:prstGeom>
          <a:solidFill>
            <a:srgbClr val="3E7E93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nl-NL" dirty="0"/>
              <a:t>Typ hier je titel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8734737F-30A5-2E4D-FF7C-0793F437943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3103" y="6047958"/>
            <a:ext cx="1168321" cy="659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878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57D93C-AF63-321B-A11C-F59C7F90E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3461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880513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en tekst-z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E1D643-7847-92DC-C38F-E40A4A709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44"/>
            <a:ext cx="10515600" cy="743380"/>
          </a:xfrm>
        </p:spPr>
        <p:txBody>
          <a:bodyPr/>
          <a:lstStyle>
            <a:lvl1pPr algn="l">
              <a:defRPr/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643BE475-011C-4180-C67B-7D208D1CD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A52745-F05B-480C-A26D-19C5B8B3BA0B}" type="datetimeFigureOut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srgbClr val="3E7E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27/11/2024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BF6C092-E425-B041-DA14-D9A0C35EF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6B42301-7763-3B05-6F23-8D9BCB0FC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0CDC4-BEAC-42AB-BD6B-E3897B58A204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srgbClr val="3E7E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20DC3BEE-E837-DAA8-1882-5314A5A5B2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923279"/>
            <a:ext cx="10515600" cy="4990160"/>
          </a:xfrm>
        </p:spPr>
        <p:txBody>
          <a:bodyPr/>
          <a:lstStyle>
            <a:lvl1pPr marL="228600" indent="-228600">
              <a:buClr>
                <a:srgbClr val="3E7E93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1pPr>
            <a:lvl2pPr marL="800100" indent="-342900">
              <a:buClr>
                <a:srgbClr val="3E7E93"/>
              </a:buClr>
              <a:buFont typeface="Arial" panose="020B0604020202020204" pitchFamily="34" charset="0"/>
              <a:buChar char="•"/>
              <a:defRPr lang="nl-NL" sz="2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257300" indent="-342900">
              <a:buClr>
                <a:srgbClr val="3E7E93"/>
              </a:buClr>
              <a:buFont typeface="Arial" panose="020B0604020202020204" pitchFamily="34" charset="0"/>
              <a:buChar char="•"/>
              <a:defRPr lang="nl-NL" sz="20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57350" indent="-285750">
              <a:buClr>
                <a:srgbClr val="3E7E93"/>
              </a:buClr>
              <a:buFont typeface="Arial" panose="020B0604020202020204" pitchFamily="34" charset="0"/>
              <a:buChar char="•"/>
              <a:defRPr lang="nl-BE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114550" indent="-285750">
              <a:buClr>
                <a:srgbClr val="3E7E93"/>
              </a:buClr>
              <a:buFont typeface="Arial" panose="020B0604020202020204" pitchFamily="34" charset="0"/>
              <a:buChar char="•"/>
              <a:defRPr lang="nl-BE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5761811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e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7A7C2D-7D6D-C4D8-2A62-88B120EE62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18F1855-7865-BF01-DDD4-16D0F254BB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FE67973-2357-678A-B56A-DCFDC1110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A52745-F05B-480C-A26D-19C5B8B3BA0B}" type="datetimeFigureOut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srgbClr val="3E7E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27/11/2024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71AAB0F-2F22-A9BC-34EB-288BCFA5B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7EE8029-3049-69C6-93E3-6BAD69B49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0CDC4-BEAC-42AB-BD6B-E3897B58A204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srgbClr val="3E7E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91189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tekst-z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E1D643-7847-92DC-C38F-E40A4A709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44"/>
            <a:ext cx="10515600" cy="743380"/>
          </a:xfrm>
        </p:spPr>
        <p:txBody>
          <a:bodyPr/>
          <a:lstStyle>
            <a:lvl1pPr algn="l">
              <a:defRPr/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643BE475-011C-4180-C67B-7D208D1CD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A52745-F05B-480C-A26D-19C5B8B3BA0B}" type="datetimeFigureOut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srgbClr val="3E7E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27/11/2024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BF6C092-E425-B041-DA14-D9A0C35EF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6B42301-7763-3B05-6F23-8D9BCB0FC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0CDC4-BEAC-42AB-BD6B-E3897B58A204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srgbClr val="3E7E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20DC3BEE-E837-DAA8-1882-5314A5A5B2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923279"/>
            <a:ext cx="10515600" cy="4990160"/>
          </a:xfrm>
        </p:spPr>
        <p:txBody>
          <a:bodyPr/>
          <a:lstStyle>
            <a:lvl1pPr marL="228600" indent="-228600">
              <a:buClr>
                <a:srgbClr val="3E7E93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1pPr>
            <a:lvl2pPr marL="800100" indent="-342900">
              <a:buClr>
                <a:srgbClr val="3E7E93"/>
              </a:buClr>
              <a:buFont typeface="Arial" panose="020B0604020202020204" pitchFamily="34" charset="0"/>
              <a:buChar char="•"/>
              <a:defRPr lang="nl-NL" sz="2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257300" indent="-342900">
              <a:buClr>
                <a:srgbClr val="3E7E93"/>
              </a:buClr>
              <a:buFont typeface="Arial" panose="020B0604020202020204" pitchFamily="34" charset="0"/>
              <a:buChar char="•"/>
              <a:defRPr lang="nl-NL" sz="20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57350" indent="-285750">
              <a:buClr>
                <a:srgbClr val="3E7E93"/>
              </a:buClr>
              <a:buFont typeface="Arial" panose="020B0604020202020204" pitchFamily="34" charset="0"/>
              <a:buChar char="•"/>
              <a:defRPr lang="nl-BE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114550" indent="-285750">
              <a:buClr>
                <a:srgbClr val="3E7E93"/>
              </a:buClr>
              <a:buFont typeface="Arial" panose="020B0604020202020204" pitchFamily="34" charset="0"/>
              <a:buChar char="•"/>
              <a:defRPr lang="nl-BE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1599948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-tekst-object-k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5B2079-612A-42A4-4C60-F1ABB25E4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2BAB03F-BB4F-18A7-D5DB-2357C9AAC6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742F5E8-16F5-A7A0-9706-3A592F0B8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A52745-F05B-480C-A26D-19C5B8B3BA0B}" type="datetimeFigureOut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srgbClr val="3E7E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27/11/2024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B0D22C8-9D87-D22A-E61B-4FD6CD0AA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AA82DEB-4613-D828-4C45-1BC5D519A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0CDC4-BEAC-42AB-BD6B-E3897B58A204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srgbClr val="3E7E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3460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6D8174-7A83-28CC-34E9-230FAF458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662DD3F-385F-F128-04C9-B961A9B358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047565"/>
            <a:ext cx="5181600" cy="5129398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CA8090A-2A33-3CDB-48C5-E71BA9F2EF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047565"/>
            <a:ext cx="5181600" cy="5129398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6333384-061E-7322-7E92-C7E9A6F65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A52745-F05B-480C-A26D-19C5B8B3BA0B}" type="datetimeFigureOut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srgbClr val="3E7E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27/11/2024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C887567-22A4-CEB3-DAAA-3536D3D42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AF9176A-2937-1ADD-E014-FF8BBD69E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0CDC4-BEAC-42AB-BD6B-E3897B58A204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srgbClr val="3E7E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06477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FEF8F4-6589-89D1-581F-683FDEA4C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894642"/>
          </a:xfrm>
        </p:spPr>
        <p:txBody>
          <a:bodyPr anchor="b"/>
          <a:lstStyle>
            <a:lvl1pPr>
              <a:lnSpc>
                <a:spcPct val="80000"/>
              </a:lnSpc>
              <a:defRPr sz="3200"/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256DFB6-E8D2-1769-AC7D-F31F1F3AF2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F126B85-33EA-3402-3040-FA6FD1B86C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06353"/>
            <a:ext cx="3932237" cy="386263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86D0ABB-B774-4975-405A-B676F5522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A52745-F05B-480C-A26D-19C5B8B3BA0B}" type="datetimeFigureOut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srgbClr val="3E7E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27/11/2024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4E43975-81A5-2172-DF79-645A41AFA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77E7179-577D-AC8E-03DC-DDB48CA0D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0CDC4-BEAC-42AB-BD6B-E3897B58A204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srgbClr val="3E7E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6B5FE8B2-7C2E-FC2E-62E1-259D64C0B8C2}"/>
              </a:ext>
            </a:extLst>
          </p:cNvPr>
          <p:cNvSpPr txBox="1">
            <a:spLocks/>
          </p:cNvSpPr>
          <p:nvPr userDrawn="1"/>
        </p:nvSpPr>
        <p:spPr>
          <a:xfrm>
            <a:off x="838200" y="2344"/>
            <a:ext cx="10515600" cy="739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 Rounded MT Bold" panose="020F0704030504030204" pitchFamily="34" charset="0"/>
                <a:ea typeface="+mj-ea"/>
                <a:cs typeface="+mj-cs"/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767899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4B6C05-FBC5-FAF8-A3F7-CFCBD2A5E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978"/>
            <a:ext cx="10515600" cy="70603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27954D05-F926-45DC-A999-5F38A3DF93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932155"/>
            <a:ext cx="10515600" cy="5271442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91FF490-6BF0-AA51-A438-9ECBA084F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A52745-F05B-480C-A26D-19C5B8B3BA0B}" type="datetimeFigureOut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srgbClr val="3E7E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27/11/2024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8DAA37D-1DB8-7EAC-0333-E9B8D0249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F1CA2D0-5518-1CD9-E719-F5F3864F0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0CDC4-BEAC-42AB-BD6B-E3897B58A204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srgbClr val="3E7E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04147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rk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2" name="Chart 6">
            <a:extLst>
              <a:ext uri="{FF2B5EF4-FFF2-40B4-BE49-F238E27FC236}">
                <a16:creationId xmlns:a16="http://schemas.microsoft.com/office/drawing/2014/main" id="{6FE9CA12-EA9F-8841-A53F-99B98C3EB38F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669401430"/>
              </p:ext>
            </p:extLst>
          </p:nvPr>
        </p:nvGraphicFramePr>
        <p:xfrm>
          <a:off x="828041" y="1691459"/>
          <a:ext cx="2501899" cy="2543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22" name="Chart 5">
            <a:extLst>
              <a:ext uri="{FF2B5EF4-FFF2-40B4-BE49-F238E27FC236}">
                <a16:creationId xmlns:a16="http://schemas.microsoft.com/office/drawing/2014/main" id="{7F818C37-1D01-7B41-AA46-9ADA8B9D16CF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578205011"/>
              </p:ext>
            </p:extLst>
          </p:nvPr>
        </p:nvGraphicFramePr>
        <p:xfrm>
          <a:off x="828041" y="1691459"/>
          <a:ext cx="2501899" cy="2543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23" name="Chart 6">
            <a:extLst>
              <a:ext uri="{FF2B5EF4-FFF2-40B4-BE49-F238E27FC236}">
                <a16:creationId xmlns:a16="http://schemas.microsoft.com/office/drawing/2014/main" id="{9D25FA5E-3E5D-7848-B9BF-AFE577BF2F38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777597506"/>
              </p:ext>
            </p:extLst>
          </p:nvPr>
        </p:nvGraphicFramePr>
        <p:xfrm>
          <a:off x="3504355" y="1691459"/>
          <a:ext cx="2501899" cy="2543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24" name="Chart 7">
            <a:extLst>
              <a:ext uri="{FF2B5EF4-FFF2-40B4-BE49-F238E27FC236}">
                <a16:creationId xmlns:a16="http://schemas.microsoft.com/office/drawing/2014/main" id="{F8D982C2-F3B6-2A48-A755-3F6206CE63E7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122328965"/>
              </p:ext>
            </p:extLst>
          </p:nvPr>
        </p:nvGraphicFramePr>
        <p:xfrm>
          <a:off x="6180668" y="1691459"/>
          <a:ext cx="2501899" cy="2543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25" name="Chart 8">
            <a:extLst>
              <a:ext uri="{FF2B5EF4-FFF2-40B4-BE49-F238E27FC236}">
                <a16:creationId xmlns:a16="http://schemas.microsoft.com/office/drawing/2014/main" id="{D0D4080F-40C4-5D4C-B25D-B0BECE13B4FE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964720403"/>
              </p:ext>
            </p:extLst>
          </p:nvPr>
        </p:nvGraphicFramePr>
        <p:xfrm>
          <a:off x="8856980" y="1691459"/>
          <a:ext cx="2501899" cy="2543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0" name="Tijdelijke aanduiding voor tekst 2">
            <a:extLst>
              <a:ext uri="{FF2B5EF4-FFF2-40B4-BE49-F238E27FC236}">
                <a16:creationId xmlns:a16="http://schemas.microsoft.com/office/drawing/2014/main" id="{AD38E32E-223A-3E43-8D17-308CD9981FA0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1363046" y="4279890"/>
            <a:ext cx="1407860" cy="361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1400">
                <a:solidFill>
                  <a:srgbClr val="3A2179"/>
                </a:solidFill>
                <a:latin typeface="ChollaSans" pitchFamily="2" charset="77"/>
              </a:defRPr>
            </a:lvl1pPr>
          </a:lstStyle>
          <a:p>
            <a:r>
              <a:rPr lang="nl-NL" dirty="0"/>
              <a:t>Typ hier je titel</a:t>
            </a:r>
            <a:endParaRPr lang="nl-BE" dirty="0"/>
          </a:p>
        </p:txBody>
      </p:sp>
      <p:sp>
        <p:nvSpPr>
          <p:cNvPr id="25" name="Tijdelijke aanduiding voor tekst 2">
            <a:extLst>
              <a:ext uri="{FF2B5EF4-FFF2-40B4-BE49-F238E27FC236}">
                <a16:creationId xmlns:a16="http://schemas.microsoft.com/office/drawing/2014/main" id="{B3087EEE-4D00-DF47-9692-E77E1EFFD897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1363046" y="4975212"/>
            <a:ext cx="1407860" cy="995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1400">
                <a:solidFill>
                  <a:srgbClr val="3A2179"/>
                </a:solidFill>
                <a:latin typeface="ChollaSans" pitchFamily="2" charset="77"/>
              </a:defRPr>
            </a:lvl1pPr>
          </a:lstStyle>
          <a:p>
            <a:r>
              <a:rPr lang="nl-NL" dirty="0"/>
              <a:t>Typ hier je tekst</a:t>
            </a:r>
            <a:endParaRPr lang="nl-BE" dirty="0"/>
          </a:p>
        </p:txBody>
      </p:sp>
      <p:sp>
        <p:nvSpPr>
          <p:cNvPr id="26" name="Tijdelijke aanduiding voor tekst 2">
            <a:extLst>
              <a:ext uri="{FF2B5EF4-FFF2-40B4-BE49-F238E27FC236}">
                <a16:creationId xmlns:a16="http://schemas.microsoft.com/office/drawing/2014/main" id="{F39D2E08-A260-9D47-9B18-B905AB7B1BE1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009265" y="4242050"/>
            <a:ext cx="1407860" cy="361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1400">
                <a:solidFill>
                  <a:srgbClr val="3E7E93"/>
                </a:solidFill>
                <a:latin typeface="ChollaSans" pitchFamily="2" charset="77"/>
              </a:defRPr>
            </a:lvl1pPr>
          </a:lstStyle>
          <a:p>
            <a:r>
              <a:rPr lang="nl-NL" dirty="0"/>
              <a:t>Typ hier je titel</a:t>
            </a:r>
            <a:endParaRPr lang="nl-BE" dirty="0"/>
          </a:p>
        </p:txBody>
      </p:sp>
      <p:sp>
        <p:nvSpPr>
          <p:cNvPr id="27" name="Tijdelijke aanduiding voor tekst 2">
            <a:extLst>
              <a:ext uri="{FF2B5EF4-FFF2-40B4-BE49-F238E27FC236}">
                <a16:creationId xmlns:a16="http://schemas.microsoft.com/office/drawing/2014/main" id="{BD2CAF5E-4DC9-C445-BD6C-0ACB4CA80177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4009265" y="4937372"/>
            <a:ext cx="1407860" cy="995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1400">
                <a:solidFill>
                  <a:srgbClr val="3E7E93"/>
                </a:solidFill>
                <a:latin typeface="ChollaSans" pitchFamily="2" charset="77"/>
              </a:defRPr>
            </a:lvl1pPr>
          </a:lstStyle>
          <a:p>
            <a:r>
              <a:rPr lang="nl-NL" dirty="0"/>
              <a:t>Typ hier je tekst</a:t>
            </a:r>
            <a:endParaRPr lang="nl-BE" dirty="0"/>
          </a:p>
        </p:txBody>
      </p:sp>
      <p:sp>
        <p:nvSpPr>
          <p:cNvPr id="28" name="Tijdelijke aanduiding voor tekst 2">
            <a:extLst>
              <a:ext uri="{FF2B5EF4-FFF2-40B4-BE49-F238E27FC236}">
                <a16:creationId xmlns:a16="http://schemas.microsoft.com/office/drawing/2014/main" id="{A66940AE-FFA1-B147-AC2C-B83B3A9EF5C9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6887546" y="4279888"/>
            <a:ext cx="1407860" cy="361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1400">
                <a:solidFill>
                  <a:srgbClr val="63C3D1"/>
                </a:solidFill>
                <a:latin typeface="ChollaSans" pitchFamily="2" charset="77"/>
              </a:defRPr>
            </a:lvl1pPr>
          </a:lstStyle>
          <a:p>
            <a:r>
              <a:rPr lang="nl-NL" dirty="0"/>
              <a:t>Typ hier je titel</a:t>
            </a:r>
            <a:endParaRPr lang="nl-BE" dirty="0"/>
          </a:p>
        </p:txBody>
      </p:sp>
      <p:sp>
        <p:nvSpPr>
          <p:cNvPr id="29" name="Tijdelijke aanduiding voor tekst 2">
            <a:extLst>
              <a:ext uri="{FF2B5EF4-FFF2-40B4-BE49-F238E27FC236}">
                <a16:creationId xmlns:a16="http://schemas.microsoft.com/office/drawing/2014/main" id="{07CC4184-8010-454C-9A0A-448C3F3BC0A7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6887546" y="4975210"/>
            <a:ext cx="1407860" cy="995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1400">
                <a:solidFill>
                  <a:srgbClr val="63C3D1"/>
                </a:solidFill>
                <a:latin typeface="ChollaSans" pitchFamily="2" charset="77"/>
              </a:defRPr>
            </a:lvl1pPr>
          </a:lstStyle>
          <a:p>
            <a:r>
              <a:rPr lang="nl-NL" dirty="0"/>
              <a:t>Typ hier je tekst</a:t>
            </a:r>
            <a:endParaRPr lang="nl-BE" dirty="0"/>
          </a:p>
        </p:txBody>
      </p:sp>
      <p:sp>
        <p:nvSpPr>
          <p:cNvPr id="30" name="Tijdelijke aanduiding voor tekst 2">
            <a:extLst>
              <a:ext uri="{FF2B5EF4-FFF2-40B4-BE49-F238E27FC236}">
                <a16:creationId xmlns:a16="http://schemas.microsoft.com/office/drawing/2014/main" id="{7F6A54A3-80B1-014F-BB12-BCFBED9213C0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9558009" y="4242050"/>
            <a:ext cx="1407860" cy="361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1400">
                <a:solidFill>
                  <a:srgbClr val="19A79E"/>
                </a:solidFill>
                <a:latin typeface="ChollaSans" pitchFamily="2" charset="77"/>
              </a:defRPr>
            </a:lvl1pPr>
          </a:lstStyle>
          <a:p>
            <a:r>
              <a:rPr lang="nl-NL" dirty="0"/>
              <a:t>Typ hier je titel</a:t>
            </a:r>
            <a:endParaRPr lang="nl-BE" dirty="0"/>
          </a:p>
        </p:txBody>
      </p:sp>
      <p:sp>
        <p:nvSpPr>
          <p:cNvPr id="31" name="Tijdelijke aanduiding voor tekst 2">
            <a:extLst>
              <a:ext uri="{FF2B5EF4-FFF2-40B4-BE49-F238E27FC236}">
                <a16:creationId xmlns:a16="http://schemas.microsoft.com/office/drawing/2014/main" id="{47DA1D86-5B3E-8946-B694-0F23432F9153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9558009" y="4937372"/>
            <a:ext cx="1407860" cy="995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1400">
                <a:solidFill>
                  <a:srgbClr val="19A79E"/>
                </a:solidFill>
                <a:latin typeface="ChollaSans" pitchFamily="2" charset="77"/>
              </a:defRPr>
            </a:lvl1pPr>
          </a:lstStyle>
          <a:p>
            <a:r>
              <a:rPr lang="nl-NL" dirty="0"/>
              <a:t>Typ hier je tekst</a:t>
            </a:r>
            <a:endParaRPr lang="nl-BE" dirty="0"/>
          </a:p>
        </p:txBody>
      </p:sp>
      <p:sp>
        <p:nvSpPr>
          <p:cNvPr id="21" name="Tijdelijke aanduiding voor tekst 2">
            <a:extLst>
              <a:ext uri="{FF2B5EF4-FFF2-40B4-BE49-F238E27FC236}">
                <a16:creationId xmlns:a16="http://schemas.microsoft.com/office/drawing/2014/main" id="{588B59A4-7A9F-814B-B61B-F7CBC65715EE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1568782" y="2684965"/>
            <a:ext cx="1020416" cy="6036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3200">
                <a:solidFill>
                  <a:srgbClr val="3A2179"/>
                </a:solidFill>
                <a:latin typeface="ChollaSans" pitchFamily="2" charset="77"/>
              </a:defRPr>
            </a:lvl1pPr>
          </a:lstStyle>
          <a:p>
            <a:pPr algn="ctr"/>
            <a:r>
              <a:rPr lang="en-US" sz="1400" dirty="0">
                <a:solidFill>
                  <a:srgbClr val="3A2179"/>
                </a:solidFill>
                <a:latin typeface="Simple-Line-Icons" panose="02000503000000000000" pitchFamily="2" charset="2"/>
              </a:rPr>
              <a:t></a:t>
            </a:r>
            <a:endParaRPr lang="ru-RU" sz="1400" dirty="0">
              <a:solidFill>
                <a:srgbClr val="3A2179"/>
              </a:solidFill>
            </a:endParaRPr>
          </a:p>
        </p:txBody>
      </p:sp>
      <p:sp>
        <p:nvSpPr>
          <p:cNvPr id="22" name="Tijdelijke aanduiding voor tekst 2">
            <a:extLst>
              <a:ext uri="{FF2B5EF4-FFF2-40B4-BE49-F238E27FC236}">
                <a16:creationId xmlns:a16="http://schemas.microsoft.com/office/drawing/2014/main" id="{223259ED-3216-9244-89F5-5189E016B1C7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4245096" y="2661312"/>
            <a:ext cx="1020416" cy="6036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3200">
                <a:solidFill>
                  <a:srgbClr val="3A2179"/>
                </a:solidFill>
                <a:latin typeface="ChollaSans" pitchFamily="2" charset="77"/>
              </a:defRPr>
            </a:lvl1pPr>
          </a:lstStyle>
          <a:p>
            <a:pPr algn="ctr"/>
            <a:r>
              <a:rPr lang="en-US" sz="1400" dirty="0">
                <a:solidFill>
                  <a:srgbClr val="3E7E93"/>
                </a:solidFill>
                <a:latin typeface="Simple-Line-Icons" panose="02000503000000000000" pitchFamily="2" charset="2"/>
              </a:rPr>
              <a:t></a:t>
            </a:r>
            <a:endParaRPr lang="en-US" sz="1400" dirty="0">
              <a:solidFill>
                <a:srgbClr val="3E7E93"/>
              </a:solidFill>
            </a:endParaRPr>
          </a:p>
        </p:txBody>
      </p:sp>
      <p:sp>
        <p:nvSpPr>
          <p:cNvPr id="23" name="Tijdelijke aanduiding voor tekst 2">
            <a:extLst>
              <a:ext uri="{FF2B5EF4-FFF2-40B4-BE49-F238E27FC236}">
                <a16:creationId xmlns:a16="http://schemas.microsoft.com/office/drawing/2014/main" id="{03D38382-9853-874F-BBF3-4FF469B690DF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6921409" y="2656819"/>
            <a:ext cx="1020416" cy="6036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3200">
                <a:solidFill>
                  <a:srgbClr val="3A2179"/>
                </a:solidFill>
                <a:latin typeface="ChollaSans" pitchFamily="2" charset="77"/>
              </a:defRPr>
            </a:lvl1pPr>
          </a:lstStyle>
          <a:p>
            <a:pPr algn="ctr"/>
            <a:r>
              <a:rPr lang="en-US" sz="1400" dirty="0">
                <a:solidFill>
                  <a:srgbClr val="63C3D1"/>
                </a:solidFill>
                <a:latin typeface="Simple-Line-Icons" panose="02000503000000000000" pitchFamily="2" charset="2"/>
              </a:rPr>
              <a:t></a:t>
            </a:r>
            <a:endParaRPr lang="en-US" sz="1400" dirty="0">
              <a:solidFill>
                <a:srgbClr val="63C3D1"/>
              </a:solidFill>
            </a:endParaRPr>
          </a:p>
        </p:txBody>
      </p:sp>
      <p:sp>
        <p:nvSpPr>
          <p:cNvPr id="24" name="Tijdelijke aanduiding voor tekst 2">
            <a:extLst>
              <a:ext uri="{FF2B5EF4-FFF2-40B4-BE49-F238E27FC236}">
                <a16:creationId xmlns:a16="http://schemas.microsoft.com/office/drawing/2014/main" id="{DF6CF63F-9B41-6E4F-8EC8-AD6487489664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9597721" y="2684965"/>
            <a:ext cx="1020416" cy="6036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3200">
                <a:solidFill>
                  <a:srgbClr val="3A2179"/>
                </a:solidFill>
                <a:latin typeface="ChollaSans" pitchFamily="2" charset="77"/>
              </a:defRPr>
            </a:lvl1pPr>
          </a:lstStyle>
          <a:p>
            <a:pPr algn="ctr"/>
            <a:r>
              <a:rPr lang="en-US" sz="1400" dirty="0">
                <a:solidFill>
                  <a:srgbClr val="19A79E"/>
                </a:solidFill>
                <a:latin typeface="Simple-Line-Icons" panose="02000503000000000000" pitchFamily="2" charset="2"/>
              </a:rPr>
              <a:t></a:t>
            </a:r>
            <a:endParaRPr lang="en-US" sz="1400" dirty="0">
              <a:solidFill>
                <a:srgbClr val="19A79E"/>
              </a:solidFill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1AEED4D4-1D0D-7BF7-348A-336CFCC5F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45259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03747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_1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2C1BF421-2F65-B94B-BBA8-F0DAF3D81E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16"/>
          <a:stretch/>
        </p:blipFill>
        <p:spPr>
          <a:xfrm>
            <a:off x="0" y="0"/>
            <a:ext cx="12256168" cy="6858000"/>
          </a:xfrm>
          <a:prstGeom prst="rect">
            <a:avLst/>
          </a:prstGeom>
        </p:spPr>
      </p:pic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EFA8F564-01CA-95B7-B5D7-F934BF2A83E5}"/>
              </a:ext>
            </a:extLst>
          </p:cNvPr>
          <p:cNvSpPr/>
          <p:nvPr userDrawn="1"/>
        </p:nvSpPr>
        <p:spPr>
          <a:xfrm>
            <a:off x="2067449" y="1989445"/>
            <a:ext cx="8057100" cy="2621280"/>
          </a:xfrm>
          <a:prstGeom prst="roundRect">
            <a:avLst/>
          </a:prstGeom>
          <a:solidFill>
            <a:srgbClr val="3E7E93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CB17D654-BFCC-4998-8ED2-31AD0E47A4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19399" y="2971800"/>
            <a:ext cx="6553199" cy="914400"/>
          </a:xfrm>
          <a:prstGeom prst="rect">
            <a:avLst/>
          </a:prstGeom>
          <a:solidFill>
            <a:srgbClr val="3E7E93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nl-NL" dirty="0"/>
              <a:t>Typ je titel</a:t>
            </a:r>
          </a:p>
        </p:txBody>
      </p:sp>
      <p:pic>
        <p:nvPicPr>
          <p:cNvPr id="3" name="Afbeelding 2" descr="Afbeelding met logo, Lettertype, tekst, Graphics&#10;&#10;Automatisch gegenereerde beschrijving">
            <a:extLst>
              <a:ext uri="{FF2B5EF4-FFF2-40B4-BE49-F238E27FC236}">
                <a16:creationId xmlns:a16="http://schemas.microsoft.com/office/drawing/2014/main" id="{8A5D0958-C426-06F2-FD62-D094EEA83A0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8844" y="5390075"/>
            <a:ext cx="1213968" cy="120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5997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jl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3">
            <a:extLst>
              <a:ext uri="{FF2B5EF4-FFF2-40B4-BE49-F238E27FC236}">
                <a16:creationId xmlns:a16="http://schemas.microsoft.com/office/drawing/2014/main" id="{BF0438BC-16CC-314A-9309-A32DB36392E3}"/>
              </a:ext>
            </a:extLst>
          </p:cNvPr>
          <p:cNvGrpSpPr/>
          <p:nvPr userDrawn="1"/>
        </p:nvGrpSpPr>
        <p:grpSpPr>
          <a:xfrm>
            <a:off x="704070" y="2771936"/>
            <a:ext cx="10682323" cy="2387893"/>
            <a:chOff x="704070" y="2771936"/>
            <a:chExt cx="8621231" cy="1927163"/>
          </a:xfrm>
        </p:grpSpPr>
        <p:grpSp>
          <p:nvGrpSpPr>
            <p:cNvPr id="69" name="Group 18">
              <a:extLst>
                <a:ext uri="{FF2B5EF4-FFF2-40B4-BE49-F238E27FC236}">
                  <a16:creationId xmlns:a16="http://schemas.microsoft.com/office/drawing/2014/main" id="{2A02664D-5678-6E44-BFF9-2D2474D8E9A7}"/>
                </a:ext>
              </a:extLst>
            </p:cNvPr>
            <p:cNvGrpSpPr/>
            <p:nvPr/>
          </p:nvGrpSpPr>
          <p:grpSpPr>
            <a:xfrm>
              <a:off x="704070" y="2771936"/>
              <a:ext cx="8621231" cy="1927163"/>
              <a:chOff x="6588508" y="5027196"/>
              <a:chExt cx="10710346" cy="1635242"/>
            </a:xfrm>
          </p:grpSpPr>
          <p:sp>
            <p:nvSpPr>
              <p:cNvPr id="84" name="Chevron 19">
                <a:extLst>
                  <a:ext uri="{FF2B5EF4-FFF2-40B4-BE49-F238E27FC236}">
                    <a16:creationId xmlns:a16="http://schemas.microsoft.com/office/drawing/2014/main" id="{81AD5561-46BF-D340-B80C-FA21855AD948}"/>
                  </a:ext>
                </a:extLst>
              </p:cNvPr>
              <p:cNvSpPr/>
              <p:nvPr/>
            </p:nvSpPr>
            <p:spPr>
              <a:xfrm>
                <a:off x="14224903" y="5027196"/>
                <a:ext cx="3073951" cy="1635242"/>
              </a:xfrm>
              <a:prstGeom prst="chevron">
                <a:avLst>
                  <a:gd name="adj" fmla="val 20758"/>
                </a:avLst>
              </a:prstGeom>
              <a:solidFill>
                <a:srgbClr val="19A79E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lIns="91440" tIns="0" bIns="45720" rtlCol="0" anchor="ctr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5" name="Chevron 20">
                <a:extLst>
                  <a:ext uri="{FF2B5EF4-FFF2-40B4-BE49-F238E27FC236}">
                    <a16:creationId xmlns:a16="http://schemas.microsoft.com/office/drawing/2014/main" id="{F8833AB5-92EE-A042-B5C9-18C7364E5EFD}"/>
                  </a:ext>
                </a:extLst>
              </p:cNvPr>
              <p:cNvSpPr/>
              <p:nvPr/>
            </p:nvSpPr>
            <p:spPr>
              <a:xfrm>
                <a:off x="11515905" y="5027196"/>
                <a:ext cx="3073951" cy="1635242"/>
              </a:xfrm>
              <a:prstGeom prst="chevron">
                <a:avLst>
                  <a:gd name="adj" fmla="val 20758"/>
                </a:avLst>
              </a:prstGeom>
              <a:solidFill>
                <a:srgbClr val="63C3D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lIns="91440" tIns="0" bIns="45720" rtlCol="0" anchor="ctr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6" name="Chevron 21">
                <a:extLst>
                  <a:ext uri="{FF2B5EF4-FFF2-40B4-BE49-F238E27FC236}">
                    <a16:creationId xmlns:a16="http://schemas.microsoft.com/office/drawing/2014/main" id="{C7FCF1AB-0662-AB4F-B690-F60285D8C193}"/>
                  </a:ext>
                </a:extLst>
              </p:cNvPr>
              <p:cNvSpPr/>
              <p:nvPr/>
            </p:nvSpPr>
            <p:spPr>
              <a:xfrm>
                <a:off x="8806905" y="5027196"/>
                <a:ext cx="3073953" cy="1635242"/>
              </a:xfrm>
              <a:prstGeom prst="chevron">
                <a:avLst>
                  <a:gd name="adj" fmla="val 20758"/>
                </a:avLst>
              </a:prstGeom>
              <a:solidFill>
                <a:srgbClr val="3E7E9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lIns="91440" tIns="0" bIns="45720" rtlCol="0" anchor="ctr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7" name="Pentagon 22">
                <a:extLst>
                  <a:ext uri="{FF2B5EF4-FFF2-40B4-BE49-F238E27FC236}">
                    <a16:creationId xmlns:a16="http://schemas.microsoft.com/office/drawing/2014/main" id="{823B1687-6EBE-0B4E-BB2B-2F0BA90D8FAB}"/>
                  </a:ext>
                </a:extLst>
              </p:cNvPr>
              <p:cNvSpPr/>
              <p:nvPr userDrawn="1"/>
            </p:nvSpPr>
            <p:spPr>
              <a:xfrm>
                <a:off x="6588508" y="5027196"/>
                <a:ext cx="2583350" cy="1635242"/>
              </a:xfrm>
              <a:prstGeom prst="homePlate">
                <a:avLst>
                  <a:gd name="adj" fmla="val 22102"/>
                </a:avLst>
              </a:prstGeom>
              <a:solidFill>
                <a:srgbClr val="3A2179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lIns="45720" tIns="0" bIns="45720" rtlCol="0" anchor="ctr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70" name="Oval 24">
              <a:extLst>
                <a:ext uri="{FF2B5EF4-FFF2-40B4-BE49-F238E27FC236}">
                  <a16:creationId xmlns:a16="http://schemas.microsoft.com/office/drawing/2014/main" id="{CAF825E3-2DDA-9242-A58A-665E9FFB4BE8}"/>
                </a:ext>
              </a:extLst>
            </p:cNvPr>
            <p:cNvSpPr/>
            <p:nvPr/>
          </p:nvSpPr>
          <p:spPr>
            <a:xfrm>
              <a:off x="2446124" y="3494757"/>
              <a:ext cx="524365" cy="52436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bIns="6858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ea typeface="+mn-ea"/>
                <a:cs typeface="Lato Light"/>
              </a:endParaRPr>
            </a:p>
          </p:txBody>
        </p:sp>
        <p:sp>
          <p:nvSpPr>
            <p:cNvPr id="71" name="Oval 25">
              <a:extLst>
                <a:ext uri="{FF2B5EF4-FFF2-40B4-BE49-F238E27FC236}">
                  <a16:creationId xmlns:a16="http://schemas.microsoft.com/office/drawing/2014/main" id="{9486C336-6363-B149-BECF-64F1FEFF9FF9}"/>
                </a:ext>
              </a:extLst>
            </p:cNvPr>
            <p:cNvSpPr/>
            <p:nvPr/>
          </p:nvSpPr>
          <p:spPr>
            <a:xfrm>
              <a:off x="4638775" y="3494757"/>
              <a:ext cx="524365" cy="524365"/>
            </a:xfrm>
            <a:prstGeom prst="ellipse">
              <a:avLst/>
            </a:prstGeom>
            <a:solidFill>
              <a:srgbClr val="DFECF7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bIns="6858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ea typeface="+mn-ea"/>
                <a:cs typeface="Lato Light"/>
              </a:endParaRPr>
            </a:p>
          </p:txBody>
        </p:sp>
        <p:sp>
          <p:nvSpPr>
            <p:cNvPr id="72" name="Oval 26">
              <a:extLst>
                <a:ext uri="{FF2B5EF4-FFF2-40B4-BE49-F238E27FC236}">
                  <a16:creationId xmlns:a16="http://schemas.microsoft.com/office/drawing/2014/main" id="{42065456-D8A0-BF4D-86F3-F7124236C32F}"/>
                </a:ext>
              </a:extLst>
            </p:cNvPr>
            <p:cNvSpPr/>
            <p:nvPr/>
          </p:nvSpPr>
          <p:spPr>
            <a:xfrm>
              <a:off x="6836972" y="3494757"/>
              <a:ext cx="524365" cy="524365"/>
            </a:xfrm>
            <a:prstGeom prst="ellipse">
              <a:avLst/>
            </a:prstGeom>
            <a:solidFill>
              <a:srgbClr val="DFECF7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bIns="6858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ea typeface="+mn-ea"/>
                <a:cs typeface="Lato Light"/>
              </a:endParaRPr>
            </a:p>
          </p:txBody>
        </p:sp>
        <p:sp>
          <p:nvSpPr>
            <p:cNvPr id="73" name="Freeform 45">
              <a:extLst>
                <a:ext uri="{FF2B5EF4-FFF2-40B4-BE49-F238E27FC236}">
                  <a16:creationId xmlns:a16="http://schemas.microsoft.com/office/drawing/2014/main" id="{D93204A5-F80A-3E49-87CD-FB518E2009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9433" y="3645068"/>
              <a:ext cx="116418" cy="206158"/>
            </a:xfrm>
            <a:custGeom>
              <a:avLst/>
              <a:gdLst/>
              <a:ahLst/>
              <a:cxnLst>
                <a:cxn ang="0">
                  <a:pos x="4" y="21"/>
                </a:cxn>
                <a:cxn ang="0">
                  <a:pos x="67" y="84"/>
                </a:cxn>
                <a:cxn ang="0">
                  <a:pos x="3" y="148"/>
                </a:cxn>
                <a:cxn ang="0">
                  <a:pos x="3" y="148"/>
                </a:cxn>
                <a:cxn ang="0">
                  <a:pos x="0" y="156"/>
                </a:cxn>
                <a:cxn ang="0">
                  <a:pos x="12" y="168"/>
                </a:cxn>
                <a:cxn ang="0">
                  <a:pos x="20" y="165"/>
                </a:cxn>
                <a:cxn ang="0">
                  <a:pos x="20" y="165"/>
                </a:cxn>
                <a:cxn ang="0">
                  <a:pos x="92" y="93"/>
                </a:cxn>
                <a:cxn ang="0">
                  <a:pos x="92" y="93"/>
                </a:cxn>
                <a:cxn ang="0">
                  <a:pos x="96" y="84"/>
                </a:cxn>
                <a:cxn ang="0">
                  <a:pos x="96" y="84"/>
                </a:cxn>
                <a:cxn ang="0">
                  <a:pos x="96" y="84"/>
                </a:cxn>
                <a:cxn ang="0">
                  <a:pos x="92" y="75"/>
                </a:cxn>
                <a:cxn ang="0">
                  <a:pos x="92" y="75"/>
                </a:cxn>
                <a:cxn ang="0">
                  <a:pos x="20" y="3"/>
                </a:cxn>
                <a:cxn ang="0">
                  <a:pos x="20" y="3"/>
                </a:cxn>
                <a:cxn ang="0">
                  <a:pos x="12" y="0"/>
                </a:cxn>
                <a:cxn ang="0">
                  <a:pos x="0" y="12"/>
                </a:cxn>
                <a:cxn ang="0">
                  <a:pos x="4" y="21"/>
                </a:cxn>
              </a:cxnLst>
              <a:rect l="0" t="0" r="r" b="b"/>
              <a:pathLst>
                <a:path w="96" h="168">
                  <a:moveTo>
                    <a:pt x="4" y="21"/>
                  </a:moveTo>
                  <a:cubicBezTo>
                    <a:pt x="67" y="84"/>
                    <a:pt x="67" y="84"/>
                    <a:pt x="67" y="84"/>
                  </a:cubicBezTo>
                  <a:cubicBezTo>
                    <a:pt x="3" y="148"/>
                    <a:pt x="3" y="148"/>
                    <a:pt x="3" y="148"/>
                  </a:cubicBezTo>
                  <a:cubicBezTo>
                    <a:pt x="3" y="148"/>
                    <a:pt x="3" y="148"/>
                    <a:pt x="3" y="148"/>
                  </a:cubicBezTo>
                  <a:cubicBezTo>
                    <a:pt x="1" y="150"/>
                    <a:pt x="0" y="153"/>
                    <a:pt x="0" y="156"/>
                  </a:cubicBezTo>
                  <a:cubicBezTo>
                    <a:pt x="0" y="163"/>
                    <a:pt x="5" y="168"/>
                    <a:pt x="12" y="168"/>
                  </a:cubicBezTo>
                  <a:cubicBezTo>
                    <a:pt x="15" y="168"/>
                    <a:pt x="18" y="167"/>
                    <a:pt x="20" y="165"/>
                  </a:cubicBezTo>
                  <a:cubicBezTo>
                    <a:pt x="20" y="165"/>
                    <a:pt x="20" y="165"/>
                    <a:pt x="20" y="165"/>
                  </a:cubicBezTo>
                  <a:cubicBezTo>
                    <a:pt x="92" y="93"/>
                    <a:pt x="92" y="93"/>
                    <a:pt x="92" y="93"/>
                  </a:cubicBezTo>
                  <a:cubicBezTo>
                    <a:pt x="92" y="93"/>
                    <a:pt x="92" y="93"/>
                    <a:pt x="92" y="93"/>
                  </a:cubicBezTo>
                  <a:cubicBezTo>
                    <a:pt x="95" y="90"/>
                    <a:pt x="96" y="87"/>
                    <a:pt x="96" y="84"/>
                  </a:cubicBezTo>
                  <a:cubicBezTo>
                    <a:pt x="96" y="84"/>
                    <a:pt x="96" y="84"/>
                    <a:pt x="96" y="84"/>
                  </a:cubicBezTo>
                  <a:cubicBezTo>
                    <a:pt x="96" y="84"/>
                    <a:pt x="96" y="84"/>
                    <a:pt x="96" y="84"/>
                  </a:cubicBezTo>
                  <a:cubicBezTo>
                    <a:pt x="96" y="81"/>
                    <a:pt x="95" y="77"/>
                    <a:pt x="92" y="75"/>
                  </a:cubicBezTo>
                  <a:cubicBezTo>
                    <a:pt x="92" y="75"/>
                    <a:pt x="92" y="75"/>
                    <a:pt x="92" y="75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18" y="1"/>
                    <a:pt x="15" y="0"/>
                    <a:pt x="12" y="0"/>
                  </a:cubicBezTo>
                  <a:cubicBezTo>
                    <a:pt x="5" y="0"/>
                    <a:pt x="0" y="5"/>
                    <a:pt x="0" y="12"/>
                  </a:cubicBezTo>
                  <a:cubicBezTo>
                    <a:pt x="0" y="16"/>
                    <a:pt x="2" y="19"/>
                    <a:pt x="4" y="21"/>
                  </a:cubicBezTo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Freeform 45">
              <a:extLst>
                <a:ext uri="{FF2B5EF4-FFF2-40B4-BE49-F238E27FC236}">
                  <a16:creationId xmlns:a16="http://schemas.microsoft.com/office/drawing/2014/main" id="{2A3583A7-B4E5-6147-9552-883740409A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7699" y="3645068"/>
              <a:ext cx="116418" cy="206158"/>
            </a:xfrm>
            <a:custGeom>
              <a:avLst/>
              <a:gdLst/>
              <a:ahLst/>
              <a:cxnLst>
                <a:cxn ang="0">
                  <a:pos x="4" y="21"/>
                </a:cxn>
                <a:cxn ang="0">
                  <a:pos x="67" y="84"/>
                </a:cxn>
                <a:cxn ang="0">
                  <a:pos x="3" y="148"/>
                </a:cxn>
                <a:cxn ang="0">
                  <a:pos x="3" y="148"/>
                </a:cxn>
                <a:cxn ang="0">
                  <a:pos x="0" y="156"/>
                </a:cxn>
                <a:cxn ang="0">
                  <a:pos x="12" y="168"/>
                </a:cxn>
                <a:cxn ang="0">
                  <a:pos x="20" y="165"/>
                </a:cxn>
                <a:cxn ang="0">
                  <a:pos x="20" y="165"/>
                </a:cxn>
                <a:cxn ang="0">
                  <a:pos x="92" y="93"/>
                </a:cxn>
                <a:cxn ang="0">
                  <a:pos x="92" y="93"/>
                </a:cxn>
                <a:cxn ang="0">
                  <a:pos x="96" y="84"/>
                </a:cxn>
                <a:cxn ang="0">
                  <a:pos x="96" y="84"/>
                </a:cxn>
                <a:cxn ang="0">
                  <a:pos x="96" y="84"/>
                </a:cxn>
                <a:cxn ang="0">
                  <a:pos x="92" y="75"/>
                </a:cxn>
                <a:cxn ang="0">
                  <a:pos x="92" y="75"/>
                </a:cxn>
                <a:cxn ang="0">
                  <a:pos x="20" y="3"/>
                </a:cxn>
                <a:cxn ang="0">
                  <a:pos x="20" y="3"/>
                </a:cxn>
                <a:cxn ang="0">
                  <a:pos x="12" y="0"/>
                </a:cxn>
                <a:cxn ang="0">
                  <a:pos x="0" y="12"/>
                </a:cxn>
                <a:cxn ang="0">
                  <a:pos x="4" y="21"/>
                </a:cxn>
              </a:cxnLst>
              <a:rect l="0" t="0" r="r" b="b"/>
              <a:pathLst>
                <a:path w="96" h="168">
                  <a:moveTo>
                    <a:pt x="4" y="21"/>
                  </a:moveTo>
                  <a:cubicBezTo>
                    <a:pt x="67" y="84"/>
                    <a:pt x="67" y="84"/>
                    <a:pt x="67" y="84"/>
                  </a:cubicBezTo>
                  <a:cubicBezTo>
                    <a:pt x="3" y="148"/>
                    <a:pt x="3" y="148"/>
                    <a:pt x="3" y="148"/>
                  </a:cubicBezTo>
                  <a:cubicBezTo>
                    <a:pt x="3" y="148"/>
                    <a:pt x="3" y="148"/>
                    <a:pt x="3" y="148"/>
                  </a:cubicBezTo>
                  <a:cubicBezTo>
                    <a:pt x="1" y="150"/>
                    <a:pt x="0" y="153"/>
                    <a:pt x="0" y="156"/>
                  </a:cubicBezTo>
                  <a:cubicBezTo>
                    <a:pt x="0" y="163"/>
                    <a:pt x="5" y="168"/>
                    <a:pt x="12" y="168"/>
                  </a:cubicBezTo>
                  <a:cubicBezTo>
                    <a:pt x="15" y="168"/>
                    <a:pt x="18" y="167"/>
                    <a:pt x="20" y="165"/>
                  </a:cubicBezTo>
                  <a:cubicBezTo>
                    <a:pt x="20" y="165"/>
                    <a:pt x="20" y="165"/>
                    <a:pt x="20" y="165"/>
                  </a:cubicBezTo>
                  <a:cubicBezTo>
                    <a:pt x="92" y="93"/>
                    <a:pt x="92" y="93"/>
                    <a:pt x="92" y="93"/>
                  </a:cubicBezTo>
                  <a:cubicBezTo>
                    <a:pt x="92" y="93"/>
                    <a:pt x="92" y="93"/>
                    <a:pt x="92" y="93"/>
                  </a:cubicBezTo>
                  <a:cubicBezTo>
                    <a:pt x="95" y="90"/>
                    <a:pt x="96" y="87"/>
                    <a:pt x="96" y="84"/>
                  </a:cubicBezTo>
                  <a:cubicBezTo>
                    <a:pt x="96" y="84"/>
                    <a:pt x="96" y="84"/>
                    <a:pt x="96" y="84"/>
                  </a:cubicBezTo>
                  <a:cubicBezTo>
                    <a:pt x="96" y="84"/>
                    <a:pt x="96" y="84"/>
                    <a:pt x="96" y="84"/>
                  </a:cubicBezTo>
                  <a:cubicBezTo>
                    <a:pt x="96" y="81"/>
                    <a:pt x="95" y="77"/>
                    <a:pt x="92" y="75"/>
                  </a:cubicBezTo>
                  <a:cubicBezTo>
                    <a:pt x="92" y="75"/>
                    <a:pt x="92" y="75"/>
                    <a:pt x="92" y="75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18" y="1"/>
                    <a:pt x="15" y="0"/>
                    <a:pt x="12" y="0"/>
                  </a:cubicBezTo>
                  <a:cubicBezTo>
                    <a:pt x="5" y="0"/>
                    <a:pt x="0" y="5"/>
                    <a:pt x="0" y="12"/>
                  </a:cubicBezTo>
                  <a:cubicBezTo>
                    <a:pt x="0" y="16"/>
                    <a:pt x="2" y="19"/>
                    <a:pt x="4" y="21"/>
                  </a:cubicBezTo>
                </a:path>
              </a:pathLst>
            </a:custGeom>
            <a:solidFill>
              <a:srgbClr val="5B9BD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Freeform 45">
              <a:extLst>
                <a:ext uri="{FF2B5EF4-FFF2-40B4-BE49-F238E27FC236}">
                  <a16:creationId xmlns:a16="http://schemas.microsoft.com/office/drawing/2014/main" id="{123CD4AD-DF24-4448-9D7D-A8DAC2F8D33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4925" y="3645068"/>
              <a:ext cx="116418" cy="206158"/>
            </a:xfrm>
            <a:custGeom>
              <a:avLst/>
              <a:gdLst/>
              <a:ahLst/>
              <a:cxnLst>
                <a:cxn ang="0">
                  <a:pos x="4" y="21"/>
                </a:cxn>
                <a:cxn ang="0">
                  <a:pos x="67" y="84"/>
                </a:cxn>
                <a:cxn ang="0">
                  <a:pos x="3" y="148"/>
                </a:cxn>
                <a:cxn ang="0">
                  <a:pos x="3" y="148"/>
                </a:cxn>
                <a:cxn ang="0">
                  <a:pos x="0" y="156"/>
                </a:cxn>
                <a:cxn ang="0">
                  <a:pos x="12" y="168"/>
                </a:cxn>
                <a:cxn ang="0">
                  <a:pos x="20" y="165"/>
                </a:cxn>
                <a:cxn ang="0">
                  <a:pos x="20" y="165"/>
                </a:cxn>
                <a:cxn ang="0">
                  <a:pos x="92" y="93"/>
                </a:cxn>
                <a:cxn ang="0">
                  <a:pos x="92" y="93"/>
                </a:cxn>
                <a:cxn ang="0">
                  <a:pos x="96" y="84"/>
                </a:cxn>
                <a:cxn ang="0">
                  <a:pos x="96" y="84"/>
                </a:cxn>
                <a:cxn ang="0">
                  <a:pos x="96" y="84"/>
                </a:cxn>
                <a:cxn ang="0">
                  <a:pos x="92" y="75"/>
                </a:cxn>
                <a:cxn ang="0">
                  <a:pos x="92" y="75"/>
                </a:cxn>
                <a:cxn ang="0">
                  <a:pos x="20" y="3"/>
                </a:cxn>
                <a:cxn ang="0">
                  <a:pos x="20" y="3"/>
                </a:cxn>
                <a:cxn ang="0">
                  <a:pos x="12" y="0"/>
                </a:cxn>
                <a:cxn ang="0">
                  <a:pos x="0" y="12"/>
                </a:cxn>
                <a:cxn ang="0">
                  <a:pos x="4" y="21"/>
                </a:cxn>
              </a:cxnLst>
              <a:rect l="0" t="0" r="r" b="b"/>
              <a:pathLst>
                <a:path w="96" h="168">
                  <a:moveTo>
                    <a:pt x="4" y="21"/>
                  </a:moveTo>
                  <a:cubicBezTo>
                    <a:pt x="67" y="84"/>
                    <a:pt x="67" y="84"/>
                    <a:pt x="67" y="84"/>
                  </a:cubicBezTo>
                  <a:cubicBezTo>
                    <a:pt x="3" y="148"/>
                    <a:pt x="3" y="148"/>
                    <a:pt x="3" y="148"/>
                  </a:cubicBezTo>
                  <a:cubicBezTo>
                    <a:pt x="3" y="148"/>
                    <a:pt x="3" y="148"/>
                    <a:pt x="3" y="148"/>
                  </a:cubicBezTo>
                  <a:cubicBezTo>
                    <a:pt x="1" y="150"/>
                    <a:pt x="0" y="153"/>
                    <a:pt x="0" y="156"/>
                  </a:cubicBezTo>
                  <a:cubicBezTo>
                    <a:pt x="0" y="163"/>
                    <a:pt x="5" y="168"/>
                    <a:pt x="12" y="168"/>
                  </a:cubicBezTo>
                  <a:cubicBezTo>
                    <a:pt x="15" y="168"/>
                    <a:pt x="18" y="167"/>
                    <a:pt x="20" y="165"/>
                  </a:cubicBezTo>
                  <a:cubicBezTo>
                    <a:pt x="20" y="165"/>
                    <a:pt x="20" y="165"/>
                    <a:pt x="20" y="165"/>
                  </a:cubicBezTo>
                  <a:cubicBezTo>
                    <a:pt x="92" y="93"/>
                    <a:pt x="92" y="93"/>
                    <a:pt x="92" y="93"/>
                  </a:cubicBezTo>
                  <a:cubicBezTo>
                    <a:pt x="92" y="93"/>
                    <a:pt x="92" y="93"/>
                    <a:pt x="92" y="93"/>
                  </a:cubicBezTo>
                  <a:cubicBezTo>
                    <a:pt x="95" y="90"/>
                    <a:pt x="96" y="87"/>
                    <a:pt x="96" y="84"/>
                  </a:cubicBezTo>
                  <a:cubicBezTo>
                    <a:pt x="96" y="84"/>
                    <a:pt x="96" y="84"/>
                    <a:pt x="96" y="84"/>
                  </a:cubicBezTo>
                  <a:cubicBezTo>
                    <a:pt x="96" y="84"/>
                    <a:pt x="96" y="84"/>
                    <a:pt x="96" y="84"/>
                  </a:cubicBezTo>
                  <a:cubicBezTo>
                    <a:pt x="96" y="81"/>
                    <a:pt x="95" y="77"/>
                    <a:pt x="92" y="75"/>
                  </a:cubicBezTo>
                  <a:cubicBezTo>
                    <a:pt x="92" y="75"/>
                    <a:pt x="92" y="75"/>
                    <a:pt x="92" y="75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18" y="1"/>
                    <a:pt x="15" y="0"/>
                    <a:pt x="12" y="0"/>
                  </a:cubicBezTo>
                  <a:cubicBezTo>
                    <a:pt x="5" y="0"/>
                    <a:pt x="0" y="5"/>
                    <a:pt x="0" y="12"/>
                  </a:cubicBezTo>
                  <a:cubicBezTo>
                    <a:pt x="0" y="16"/>
                    <a:pt x="2" y="19"/>
                    <a:pt x="4" y="21"/>
                  </a:cubicBezTo>
                </a:path>
              </a:pathLst>
            </a:custGeom>
            <a:solidFill>
              <a:srgbClr val="5B9BD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8" name="Tijdelijke aanduiding voor tekst 2">
            <a:extLst>
              <a:ext uri="{FF2B5EF4-FFF2-40B4-BE49-F238E27FC236}">
                <a16:creationId xmlns:a16="http://schemas.microsoft.com/office/drawing/2014/main" id="{DBAC4D1D-E0DF-0446-90D9-38B19CF6A2D6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3877646" y="3981531"/>
            <a:ext cx="1407860" cy="995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1400">
                <a:solidFill>
                  <a:schemeClr val="bg1"/>
                </a:solidFill>
                <a:latin typeface="ChollaSans" pitchFamily="2" charset="77"/>
              </a:defRPr>
            </a:lvl1pPr>
          </a:lstStyle>
          <a:p>
            <a:r>
              <a:rPr lang="nl-NL" dirty="0"/>
              <a:t>Typ hier je tekst</a:t>
            </a:r>
            <a:endParaRPr lang="nl-BE" dirty="0"/>
          </a:p>
        </p:txBody>
      </p:sp>
      <p:sp>
        <p:nvSpPr>
          <p:cNvPr id="39" name="Tijdelijke aanduiding voor tekst 2">
            <a:extLst>
              <a:ext uri="{FF2B5EF4-FFF2-40B4-BE49-F238E27FC236}">
                <a16:creationId xmlns:a16="http://schemas.microsoft.com/office/drawing/2014/main" id="{06C9EAC4-5664-8248-A7A4-CDA3A008B09B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1079405" y="3981531"/>
            <a:ext cx="1407860" cy="995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1400">
                <a:solidFill>
                  <a:schemeClr val="bg1"/>
                </a:solidFill>
                <a:latin typeface="ChollaSans" pitchFamily="2" charset="77"/>
              </a:defRPr>
            </a:lvl1pPr>
          </a:lstStyle>
          <a:p>
            <a:r>
              <a:rPr lang="nl-NL" dirty="0"/>
              <a:t>Typ hier je tekst</a:t>
            </a:r>
            <a:endParaRPr lang="nl-BE" dirty="0"/>
          </a:p>
        </p:txBody>
      </p:sp>
      <p:sp>
        <p:nvSpPr>
          <p:cNvPr id="41" name="Tijdelijke aanduiding voor tekst 2">
            <a:extLst>
              <a:ext uri="{FF2B5EF4-FFF2-40B4-BE49-F238E27FC236}">
                <a16:creationId xmlns:a16="http://schemas.microsoft.com/office/drawing/2014/main" id="{08D4A1DF-5B7C-2F45-8C50-9EE9FCB97893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9229606" y="3961665"/>
            <a:ext cx="1407860" cy="995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1400">
                <a:solidFill>
                  <a:schemeClr val="bg1"/>
                </a:solidFill>
                <a:latin typeface="ChollaSans" pitchFamily="2" charset="77"/>
              </a:defRPr>
            </a:lvl1pPr>
          </a:lstStyle>
          <a:p>
            <a:r>
              <a:rPr lang="nl-NL" dirty="0"/>
              <a:t>Typ hier je tekst</a:t>
            </a:r>
            <a:endParaRPr lang="nl-BE" dirty="0"/>
          </a:p>
        </p:txBody>
      </p:sp>
      <p:sp>
        <p:nvSpPr>
          <p:cNvPr id="43" name="Tijdelijke aanduiding voor tekst 2">
            <a:extLst>
              <a:ext uri="{FF2B5EF4-FFF2-40B4-BE49-F238E27FC236}">
                <a16:creationId xmlns:a16="http://schemas.microsoft.com/office/drawing/2014/main" id="{10AB7363-B31A-9541-9BA9-425CCA45B592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6430288" y="3961665"/>
            <a:ext cx="1407860" cy="995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1400">
                <a:solidFill>
                  <a:schemeClr val="bg1"/>
                </a:solidFill>
                <a:latin typeface="ChollaSans" pitchFamily="2" charset="77"/>
              </a:defRPr>
            </a:lvl1pPr>
          </a:lstStyle>
          <a:p>
            <a:r>
              <a:rPr lang="nl-NL" dirty="0"/>
              <a:t>Typ hier je tekst</a:t>
            </a:r>
            <a:endParaRPr lang="nl-BE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D6BA9FF4-6D69-081E-D6F9-C48C736AB1D0}"/>
              </a:ext>
            </a:extLst>
          </p:cNvPr>
          <p:cNvSpPr txBox="1">
            <a:spLocks/>
          </p:cNvSpPr>
          <p:nvPr userDrawn="1"/>
        </p:nvSpPr>
        <p:spPr>
          <a:xfrm>
            <a:off x="838200" y="2344"/>
            <a:ext cx="10515600" cy="743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 Rounded MT Bold" panose="020F0704030504030204" pitchFamily="34" charset="0"/>
                <a:ea typeface="+mj-ea"/>
                <a:cs typeface="+mj-cs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18" name="Tijdelijke aanduiding voor tekst 15">
            <a:extLst>
              <a:ext uri="{FF2B5EF4-FFF2-40B4-BE49-F238E27FC236}">
                <a16:creationId xmlns:a16="http://schemas.microsoft.com/office/drawing/2014/main" id="{DD6CDF9E-02DC-19C3-51C2-FEC6F392214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84202" y="3281012"/>
            <a:ext cx="1498667" cy="327274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Typ hier je titel</a:t>
            </a:r>
            <a:endParaRPr lang="nl-BE" dirty="0"/>
          </a:p>
        </p:txBody>
      </p:sp>
      <p:sp>
        <p:nvSpPr>
          <p:cNvPr id="19" name="Tijdelijke aanduiding voor tekst 15">
            <a:extLst>
              <a:ext uri="{FF2B5EF4-FFF2-40B4-BE49-F238E27FC236}">
                <a16:creationId xmlns:a16="http://schemas.microsoft.com/office/drawing/2014/main" id="{DC1A7B28-B290-A4DD-C33C-D63715C4C81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79406" y="3281012"/>
            <a:ext cx="1407860" cy="327274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Typ hier je titel</a:t>
            </a:r>
            <a:endParaRPr lang="nl-BE" dirty="0"/>
          </a:p>
        </p:txBody>
      </p:sp>
      <p:sp>
        <p:nvSpPr>
          <p:cNvPr id="20" name="Tijdelijke aanduiding voor tekst 15">
            <a:extLst>
              <a:ext uri="{FF2B5EF4-FFF2-40B4-BE49-F238E27FC236}">
                <a16:creationId xmlns:a16="http://schemas.microsoft.com/office/drawing/2014/main" id="{A96CFDF4-ABE1-D115-8BAA-088F48E8BE3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393540" y="3265363"/>
            <a:ext cx="1498667" cy="327274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Typ hier je titel</a:t>
            </a:r>
            <a:endParaRPr lang="nl-BE" dirty="0"/>
          </a:p>
        </p:txBody>
      </p:sp>
      <p:sp>
        <p:nvSpPr>
          <p:cNvPr id="21" name="Tijdelijke aanduiding voor tekst 15">
            <a:extLst>
              <a:ext uri="{FF2B5EF4-FFF2-40B4-BE49-F238E27FC236}">
                <a16:creationId xmlns:a16="http://schemas.microsoft.com/office/drawing/2014/main" id="{DCA00BC8-54D4-B14F-B959-5D8B4B42342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844181" y="3282905"/>
            <a:ext cx="1498667" cy="327274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Typ hier je titel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8073187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Hulp_Foto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28CF893B-60A0-76E4-00E9-03298A57B614}"/>
              </a:ext>
            </a:extLst>
          </p:cNvPr>
          <p:cNvSpPr txBox="1"/>
          <p:nvPr userDrawn="1"/>
        </p:nvSpPr>
        <p:spPr>
          <a:xfrm>
            <a:off x="250054" y="295869"/>
            <a:ext cx="11691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Andere afbeeldingen voor de titelpagina’s</a:t>
            </a:r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1EB07BDE-AC35-B8F1-6904-0EAEF5190FEA}"/>
              </a:ext>
            </a:extLst>
          </p:cNvPr>
          <p:cNvSpPr txBox="1"/>
          <p:nvPr userDrawn="1"/>
        </p:nvSpPr>
        <p:spPr>
          <a:xfrm>
            <a:off x="330039" y="1173987"/>
            <a:ext cx="11363417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>
                <a:solidFill>
                  <a:srgbClr val="3E7E93"/>
                </a:solidFill>
              </a:rPr>
              <a:t>Meer foto’s kan je hier vinden</a:t>
            </a:r>
            <a:br>
              <a:rPr lang="nl-NL" sz="2000" b="1" dirty="0"/>
            </a:br>
            <a:r>
              <a:rPr lang="nl-NL" sz="2000" b="0" dirty="0">
                <a:solidFill>
                  <a:srgbClr val="63C3D1"/>
                </a:solidFill>
                <a:hlinkClick r:id="rId2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V:\VIVO\Foto’s</a:t>
            </a:r>
            <a:endParaRPr lang="nl-NL" sz="2000" b="0" dirty="0">
              <a:solidFill>
                <a:srgbClr val="63C3D1"/>
              </a:solidFill>
            </a:endParaRPr>
          </a:p>
          <a:p>
            <a:endParaRPr lang="nl-NL" sz="2000" b="1" dirty="0">
              <a:solidFill>
                <a:srgbClr val="63C3D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b="0" dirty="0">
                <a:solidFill>
                  <a:schemeClr val="bg1"/>
                </a:solidFill>
              </a:rPr>
              <a:t>De foto’s zijn daar een beetje per sector en/of thema gegroepeerd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b="0" dirty="0">
                <a:solidFill>
                  <a:schemeClr val="bg1"/>
                </a:solidFill>
              </a:rPr>
              <a:t>In het mapje Care-er staan ook foto’s voor alle zorgberoepen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b="0" dirty="0">
                <a:solidFill>
                  <a:schemeClr val="bg1"/>
                </a:solidFill>
              </a:rPr>
              <a:t>In CANVA zit ook erg veel beeldmateriaal (</a:t>
            </a:r>
            <a:r>
              <a:rPr lang="nl-NL" sz="2000" b="0" i="1" dirty="0">
                <a:solidFill>
                  <a:schemeClr val="bg1"/>
                </a:solidFill>
              </a:rPr>
              <a:t>NB: elk team heeft een CANVA-account</a:t>
            </a:r>
            <a:r>
              <a:rPr lang="nl-NL" sz="2000" b="0" dirty="0">
                <a:solidFill>
                  <a:schemeClr val="bg1"/>
                </a:solidFill>
              </a:rPr>
              <a:t>)</a:t>
            </a:r>
            <a:br>
              <a:rPr lang="nl-NL" sz="2000" b="1" dirty="0"/>
            </a:br>
            <a:endParaRPr lang="nl-NL" sz="2000" b="1" dirty="0"/>
          </a:p>
          <a:p>
            <a:endParaRPr lang="nl-NL" dirty="0">
              <a:solidFill>
                <a:schemeClr val="bg1"/>
              </a:solidFill>
            </a:endParaRPr>
          </a:p>
          <a:p>
            <a:r>
              <a:rPr lang="nl-NL" dirty="0">
                <a:solidFill>
                  <a:schemeClr val="bg1"/>
                </a:solidFill>
              </a:rPr>
              <a:t>Om een andere foto te gebruiken, doe je dit:</a:t>
            </a:r>
            <a:br>
              <a:rPr lang="nl-NL" dirty="0">
                <a:solidFill>
                  <a:schemeClr val="bg1"/>
                </a:solidFill>
              </a:rPr>
            </a:br>
            <a:r>
              <a:rPr lang="nl-NL" dirty="0">
                <a:solidFill>
                  <a:schemeClr val="bg1"/>
                </a:solidFill>
              </a:rPr>
              <a:t>1. In de bovenste balk </a:t>
            </a:r>
            <a:r>
              <a:rPr lang="nl-NL" dirty="0" err="1">
                <a:solidFill>
                  <a:schemeClr val="bg1"/>
                </a:solidFill>
              </a:rPr>
              <a:t>Powerpoint</a:t>
            </a:r>
            <a:r>
              <a:rPr lang="nl-NL" dirty="0">
                <a:solidFill>
                  <a:schemeClr val="bg1"/>
                </a:solidFill>
              </a:rPr>
              <a:t>, kies je het tabblad Beeld</a:t>
            </a:r>
          </a:p>
          <a:p>
            <a:pPr>
              <a:spcBef>
                <a:spcPts val="600"/>
              </a:spcBef>
            </a:pPr>
            <a:r>
              <a:rPr lang="nl-NL" dirty="0">
                <a:solidFill>
                  <a:schemeClr val="bg1"/>
                </a:solidFill>
              </a:rPr>
              <a:t>2. Op het volgende blad kies je bij Modelweergave: </a:t>
            </a:r>
            <a:r>
              <a:rPr lang="nl-NL" dirty="0" err="1">
                <a:solidFill>
                  <a:schemeClr val="bg1"/>
                </a:solidFill>
              </a:rPr>
              <a:t>Diamodel</a:t>
            </a:r>
            <a:endParaRPr lang="nl-NL" dirty="0">
              <a:solidFill>
                <a:schemeClr val="bg1"/>
              </a:solidFill>
            </a:endParaRPr>
          </a:p>
          <a:p>
            <a:pPr>
              <a:spcBef>
                <a:spcPts val="600"/>
              </a:spcBef>
            </a:pPr>
            <a:r>
              <a:rPr lang="nl-NL" dirty="0">
                <a:solidFill>
                  <a:schemeClr val="bg1"/>
                </a:solidFill>
              </a:rPr>
              <a:t>3. Je kiest </a:t>
            </a:r>
            <a:r>
              <a:rPr lang="nl-NL" sz="1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</a:t>
            </a:r>
            <a:r>
              <a:rPr lang="nl-NL" dirty="0">
                <a:solidFill>
                  <a:schemeClr val="bg1"/>
                </a:solidFill>
              </a:rPr>
              <a:t> de </a:t>
            </a:r>
            <a:r>
              <a:rPr lang="nl-NL" dirty="0" err="1">
                <a:solidFill>
                  <a:schemeClr val="bg1"/>
                </a:solidFill>
              </a:rPr>
              <a:t>linkerkolom</a:t>
            </a:r>
            <a:r>
              <a:rPr lang="nl-NL" dirty="0">
                <a:solidFill>
                  <a:schemeClr val="bg1"/>
                </a:solidFill>
              </a:rPr>
              <a:t> de titelslide die je wil bewerken</a:t>
            </a:r>
          </a:p>
          <a:p>
            <a:endParaRPr lang="nl-NL" dirty="0">
              <a:solidFill>
                <a:schemeClr val="bg1"/>
              </a:solidFill>
            </a:endParaRPr>
          </a:p>
          <a:p>
            <a:r>
              <a:rPr lang="nl-NL" dirty="0">
                <a:solidFill>
                  <a:schemeClr val="bg1"/>
                </a:solidFill>
              </a:rPr>
              <a:t> 4. Verwijder de foto die er staat, en plak de foto die jij wil in de plaats.</a:t>
            </a:r>
            <a:br>
              <a:rPr lang="nl-NL" dirty="0">
                <a:solidFill>
                  <a:schemeClr val="bg1"/>
                </a:solidFill>
              </a:rPr>
            </a:br>
            <a:r>
              <a:rPr lang="nl-NL" dirty="0">
                <a:solidFill>
                  <a:schemeClr val="bg1"/>
                </a:solidFill>
              </a:rPr>
              <a:t>      Met rechtermuisknop plaats stel je voorgrond / achtergrond in</a:t>
            </a:r>
          </a:p>
          <a:p>
            <a:r>
              <a:rPr lang="nl-NL" dirty="0">
                <a:solidFill>
                  <a:schemeClr val="bg1"/>
                </a:solidFill>
              </a:rPr>
              <a:t>		</a:t>
            </a:r>
          </a:p>
          <a:p>
            <a:r>
              <a:rPr lang="nl-NL" dirty="0">
                <a:solidFill>
                  <a:schemeClr val="bg1"/>
                </a:solidFill>
              </a:rPr>
              <a:t>5. Daarna sluit je de modelweergave – en de dia is klaar met de foto die jij wil.</a:t>
            </a:r>
            <a:endParaRPr lang="nl-BE" dirty="0">
              <a:solidFill>
                <a:schemeClr val="bg1"/>
              </a:solidFill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82EF8DBB-4156-7525-8CAE-9CDA7FFF24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03398" y="4219368"/>
            <a:ext cx="4717189" cy="739204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73A927A0-DFD0-AE5F-EAEC-BA928E797B4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69761" y="3854476"/>
            <a:ext cx="5151566" cy="220999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140B83F7-29B2-4126-787C-19543EA2F82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820566" y="5582567"/>
            <a:ext cx="807790" cy="76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8195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Hulp-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28CF893B-60A0-76E4-00E9-03298A57B614}"/>
              </a:ext>
            </a:extLst>
          </p:cNvPr>
          <p:cNvSpPr txBox="1"/>
          <p:nvPr userDrawn="1"/>
        </p:nvSpPr>
        <p:spPr>
          <a:xfrm>
            <a:off x="250054" y="295869"/>
            <a:ext cx="11691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Andere illustraties / knoppen om te gebruiken</a:t>
            </a:r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1EB07BDE-AC35-B8F1-6904-0EAEF5190FEA}"/>
              </a:ext>
            </a:extLst>
          </p:cNvPr>
          <p:cNvSpPr txBox="1"/>
          <p:nvPr userDrawn="1"/>
        </p:nvSpPr>
        <p:spPr>
          <a:xfrm>
            <a:off x="435006" y="1349406"/>
            <a:ext cx="1136341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>
                <a:solidFill>
                  <a:srgbClr val="3E7E93"/>
                </a:solidFill>
              </a:rPr>
              <a:t>De knoppen vind je hier:</a:t>
            </a:r>
            <a:br>
              <a:rPr lang="nl-NL" sz="2000" b="1" dirty="0">
                <a:solidFill>
                  <a:srgbClr val="3E7E93"/>
                </a:solidFill>
              </a:rPr>
            </a:br>
            <a:r>
              <a:rPr lang="nl-NL" sz="2000" b="0" dirty="0">
                <a:solidFill>
                  <a:srgbClr val="63C3D1"/>
                </a:solidFill>
                <a:hlinkClick r:id="rId2" action="ppaction://hlinkpres?slideindex=1&amp;slidetitle=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G:\Communicatie\Huisstijl\Templates\Powerpoint\elementen-voor-in-presentatie.pptx</a:t>
            </a:r>
            <a:endParaRPr lang="nl-NL" sz="2000" b="0" dirty="0">
              <a:solidFill>
                <a:srgbClr val="63C3D1"/>
              </a:solidFill>
            </a:endParaRPr>
          </a:p>
          <a:p>
            <a:endParaRPr lang="nl-NL" sz="2000" dirty="0"/>
          </a:p>
          <a:p>
            <a:endParaRPr lang="nl-NL" sz="2000" b="1" dirty="0"/>
          </a:p>
          <a:p>
            <a:r>
              <a:rPr lang="nl-NL" sz="2000" b="0" dirty="0">
                <a:solidFill>
                  <a:schemeClr val="bg1"/>
                </a:solidFill>
              </a:rPr>
              <a:t>Om deze knoppen te gebruiken, open je de presentatie.</a:t>
            </a:r>
            <a:br>
              <a:rPr lang="nl-NL" sz="2000" b="0" dirty="0">
                <a:solidFill>
                  <a:schemeClr val="bg1"/>
                </a:solidFill>
              </a:rPr>
            </a:br>
            <a:r>
              <a:rPr lang="nl-NL" sz="2000" b="0" dirty="0">
                <a:solidFill>
                  <a:schemeClr val="bg1"/>
                </a:solidFill>
              </a:rPr>
              <a:t>De knoppen zijn aparte afbeeldingen.</a:t>
            </a:r>
          </a:p>
          <a:p>
            <a:r>
              <a:rPr lang="nl-NL" sz="2000" b="0" dirty="0">
                <a:solidFill>
                  <a:schemeClr val="bg1"/>
                </a:solidFill>
              </a:rPr>
              <a:t>Knippen en plakken kan naar hartenlust.</a:t>
            </a:r>
          </a:p>
          <a:p>
            <a:endParaRPr lang="nl-NL" sz="2000" b="0" dirty="0">
              <a:solidFill>
                <a:schemeClr val="bg1"/>
              </a:solidFill>
            </a:endParaRPr>
          </a:p>
          <a:p>
            <a:endParaRPr lang="nl-NL" sz="2000" b="0" dirty="0"/>
          </a:p>
          <a:p>
            <a:endParaRPr lang="nl-NL" dirty="0"/>
          </a:p>
          <a:p>
            <a:endParaRPr lang="nl-BE" dirty="0">
              <a:solidFill>
                <a:schemeClr val="bg1"/>
              </a:solidFill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8C27DFF-E499-7B04-D93A-7CF3E6B5BC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18417" y="2431465"/>
            <a:ext cx="2514352" cy="1410931"/>
          </a:xfrm>
          <a:prstGeom prst="rect">
            <a:avLst/>
          </a:prstGeom>
          <a:ln>
            <a:solidFill>
              <a:srgbClr val="3E7E93"/>
            </a:solidFill>
          </a:ln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3BD23BDF-A537-9C18-2BAC-10259E3E3BB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070033" y="3221311"/>
            <a:ext cx="2544869" cy="1410931"/>
          </a:xfrm>
          <a:prstGeom prst="rect">
            <a:avLst/>
          </a:prstGeom>
          <a:ln>
            <a:solidFill>
              <a:srgbClr val="3E7E93"/>
            </a:solidFill>
          </a:ln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96811A7E-A000-C9E1-96B1-46F7B0EF72A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81675" y="4291080"/>
            <a:ext cx="2473484" cy="1410931"/>
          </a:xfrm>
          <a:prstGeom prst="rect">
            <a:avLst/>
          </a:prstGeom>
          <a:ln>
            <a:solidFill>
              <a:srgbClr val="3E7E93"/>
            </a:solidFill>
          </a:ln>
        </p:spPr>
      </p:pic>
      <p:grpSp>
        <p:nvGrpSpPr>
          <p:cNvPr id="13" name="Group 385">
            <a:extLst>
              <a:ext uri="{FF2B5EF4-FFF2-40B4-BE49-F238E27FC236}">
                <a16:creationId xmlns:a16="http://schemas.microsoft.com/office/drawing/2014/main" id="{DF88D08B-0C3E-B7C0-8A67-424ECDB384FD}"/>
              </a:ext>
            </a:extLst>
          </p:cNvPr>
          <p:cNvGrpSpPr/>
          <p:nvPr/>
        </p:nvGrpSpPr>
        <p:grpSpPr>
          <a:xfrm>
            <a:off x="3827592" y="4109885"/>
            <a:ext cx="810909" cy="826624"/>
            <a:chOff x="8204200" y="5537200"/>
            <a:chExt cx="863600" cy="863600"/>
          </a:xfrm>
          <a:solidFill>
            <a:srgbClr val="3E7E93"/>
          </a:solidFill>
        </p:grpSpPr>
        <p:sp>
          <p:nvSpPr>
            <p:cNvPr id="35" name="Freeform 13">
              <a:extLst>
                <a:ext uri="{FF2B5EF4-FFF2-40B4-BE49-F238E27FC236}">
                  <a16:creationId xmlns:a16="http://schemas.microsoft.com/office/drawing/2014/main" id="{64B1C080-CC69-F00D-A605-87180C4B215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4200" y="5537200"/>
              <a:ext cx="863600" cy="863600"/>
            </a:xfrm>
            <a:custGeom>
              <a:avLst/>
              <a:gdLst>
                <a:gd name="T0" fmla="*/ 544 w 544"/>
                <a:gd name="T1" fmla="*/ 272 h 544"/>
                <a:gd name="T2" fmla="*/ 538 w 544"/>
                <a:gd name="T3" fmla="*/ 326 h 544"/>
                <a:gd name="T4" fmla="*/ 522 w 544"/>
                <a:gd name="T5" fmla="*/ 378 h 544"/>
                <a:gd name="T6" fmla="*/ 498 w 544"/>
                <a:gd name="T7" fmla="*/ 424 h 544"/>
                <a:gd name="T8" fmla="*/ 464 w 544"/>
                <a:gd name="T9" fmla="*/ 464 h 544"/>
                <a:gd name="T10" fmla="*/ 424 w 544"/>
                <a:gd name="T11" fmla="*/ 498 h 544"/>
                <a:gd name="T12" fmla="*/ 378 w 544"/>
                <a:gd name="T13" fmla="*/ 522 h 544"/>
                <a:gd name="T14" fmla="*/ 326 w 544"/>
                <a:gd name="T15" fmla="*/ 538 h 544"/>
                <a:gd name="T16" fmla="*/ 272 w 544"/>
                <a:gd name="T17" fmla="*/ 544 h 544"/>
                <a:gd name="T18" fmla="*/ 244 w 544"/>
                <a:gd name="T19" fmla="*/ 542 h 544"/>
                <a:gd name="T20" fmla="*/ 192 w 544"/>
                <a:gd name="T21" fmla="*/ 532 h 544"/>
                <a:gd name="T22" fmla="*/ 142 w 544"/>
                <a:gd name="T23" fmla="*/ 512 h 544"/>
                <a:gd name="T24" fmla="*/ 98 w 544"/>
                <a:gd name="T25" fmla="*/ 482 h 544"/>
                <a:gd name="T26" fmla="*/ 62 w 544"/>
                <a:gd name="T27" fmla="*/ 446 h 544"/>
                <a:gd name="T28" fmla="*/ 32 w 544"/>
                <a:gd name="T29" fmla="*/ 402 h 544"/>
                <a:gd name="T30" fmla="*/ 12 w 544"/>
                <a:gd name="T31" fmla="*/ 352 h 544"/>
                <a:gd name="T32" fmla="*/ 2 w 544"/>
                <a:gd name="T33" fmla="*/ 300 h 544"/>
                <a:gd name="T34" fmla="*/ 0 w 544"/>
                <a:gd name="T35" fmla="*/ 272 h 544"/>
                <a:gd name="T36" fmla="*/ 6 w 544"/>
                <a:gd name="T37" fmla="*/ 218 h 544"/>
                <a:gd name="T38" fmla="*/ 22 w 544"/>
                <a:gd name="T39" fmla="*/ 166 h 544"/>
                <a:gd name="T40" fmla="*/ 46 w 544"/>
                <a:gd name="T41" fmla="*/ 120 h 544"/>
                <a:gd name="T42" fmla="*/ 80 w 544"/>
                <a:gd name="T43" fmla="*/ 80 h 544"/>
                <a:gd name="T44" fmla="*/ 120 w 544"/>
                <a:gd name="T45" fmla="*/ 46 h 544"/>
                <a:gd name="T46" fmla="*/ 166 w 544"/>
                <a:gd name="T47" fmla="*/ 22 h 544"/>
                <a:gd name="T48" fmla="*/ 218 w 544"/>
                <a:gd name="T49" fmla="*/ 6 h 544"/>
                <a:gd name="T50" fmla="*/ 272 w 544"/>
                <a:gd name="T51" fmla="*/ 0 h 544"/>
                <a:gd name="T52" fmla="*/ 300 w 544"/>
                <a:gd name="T53" fmla="*/ 2 h 544"/>
                <a:gd name="T54" fmla="*/ 352 w 544"/>
                <a:gd name="T55" fmla="*/ 12 h 544"/>
                <a:gd name="T56" fmla="*/ 402 w 544"/>
                <a:gd name="T57" fmla="*/ 32 h 544"/>
                <a:gd name="T58" fmla="*/ 446 w 544"/>
                <a:gd name="T59" fmla="*/ 62 h 544"/>
                <a:gd name="T60" fmla="*/ 482 w 544"/>
                <a:gd name="T61" fmla="*/ 98 h 544"/>
                <a:gd name="T62" fmla="*/ 512 w 544"/>
                <a:gd name="T63" fmla="*/ 142 h 544"/>
                <a:gd name="T64" fmla="*/ 532 w 544"/>
                <a:gd name="T65" fmla="*/ 192 h 544"/>
                <a:gd name="T66" fmla="*/ 542 w 544"/>
                <a:gd name="T67" fmla="*/ 244 h 544"/>
                <a:gd name="T68" fmla="*/ 544 w 544"/>
                <a:gd name="T69" fmla="*/ 272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44" h="544">
                  <a:moveTo>
                    <a:pt x="544" y="272"/>
                  </a:moveTo>
                  <a:lnTo>
                    <a:pt x="544" y="272"/>
                  </a:lnTo>
                  <a:lnTo>
                    <a:pt x="542" y="300"/>
                  </a:lnTo>
                  <a:lnTo>
                    <a:pt x="538" y="326"/>
                  </a:lnTo>
                  <a:lnTo>
                    <a:pt x="532" y="352"/>
                  </a:lnTo>
                  <a:lnTo>
                    <a:pt x="522" y="378"/>
                  </a:lnTo>
                  <a:lnTo>
                    <a:pt x="512" y="402"/>
                  </a:lnTo>
                  <a:lnTo>
                    <a:pt x="498" y="424"/>
                  </a:lnTo>
                  <a:lnTo>
                    <a:pt x="482" y="446"/>
                  </a:lnTo>
                  <a:lnTo>
                    <a:pt x="464" y="464"/>
                  </a:lnTo>
                  <a:lnTo>
                    <a:pt x="446" y="482"/>
                  </a:lnTo>
                  <a:lnTo>
                    <a:pt x="424" y="498"/>
                  </a:lnTo>
                  <a:lnTo>
                    <a:pt x="402" y="512"/>
                  </a:lnTo>
                  <a:lnTo>
                    <a:pt x="378" y="522"/>
                  </a:lnTo>
                  <a:lnTo>
                    <a:pt x="352" y="532"/>
                  </a:lnTo>
                  <a:lnTo>
                    <a:pt x="326" y="538"/>
                  </a:lnTo>
                  <a:lnTo>
                    <a:pt x="300" y="542"/>
                  </a:lnTo>
                  <a:lnTo>
                    <a:pt x="272" y="544"/>
                  </a:lnTo>
                  <a:lnTo>
                    <a:pt x="272" y="544"/>
                  </a:lnTo>
                  <a:lnTo>
                    <a:pt x="244" y="542"/>
                  </a:lnTo>
                  <a:lnTo>
                    <a:pt x="218" y="538"/>
                  </a:lnTo>
                  <a:lnTo>
                    <a:pt x="192" y="532"/>
                  </a:lnTo>
                  <a:lnTo>
                    <a:pt x="166" y="522"/>
                  </a:lnTo>
                  <a:lnTo>
                    <a:pt x="142" y="512"/>
                  </a:lnTo>
                  <a:lnTo>
                    <a:pt x="120" y="498"/>
                  </a:lnTo>
                  <a:lnTo>
                    <a:pt x="98" y="482"/>
                  </a:lnTo>
                  <a:lnTo>
                    <a:pt x="80" y="464"/>
                  </a:lnTo>
                  <a:lnTo>
                    <a:pt x="62" y="446"/>
                  </a:lnTo>
                  <a:lnTo>
                    <a:pt x="46" y="424"/>
                  </a:lnTo>
                  <a:lnTo>
                    <a:pt x="32" y="402"/>
                  </a:lnTo>
                  <a:lnTo>
                    <a:pt x="22" y="378"/>
                  </a:lnTo>
                  <a:lnTo>
                    <a:pt x="12" y="352"/>
                  </a:lnTo>
                  <a:lnTo>
                    <a:pt x="6" y="326"/>
                  </a:lnTo>
                  <a:lnTo>
                    <a:pt x="2" y="300"/>
                  </a:lnTo>
                  <a:lnTo>
                    <a:pt x="0" y="272"/>
                  </a:lnTo>
                  <a:lnTo>
                    <a:pt x="0" y="272"/>
                  </a:lnTo>
                  <a:lnTo>
                    <a:pt x="2" y="244"/>
                  </a:lnTo>
                  <a:lnTo>
                    <a:pt x="6" y="218"/>
                  </a:lnTo>
                  <a:lnTo>
                    <a:pt x="12" y="192"/>
                  </a:lnTo>
                  <a:lnTo>
                    <a:pt x="22" y="166"/>
                  </a:lnTo>
                  <a:lnTo>
                    <a:pt x="32" y="142"/>
                  </a:lnTo>
                  <a:lnTo>
                    <a:pt x="46" y="120"/>
                  </a:lnTo>
                  <a:lnTo>
                    <a:pt x="62" y="98"/>
                  </a:lnTo>
                  <a:lnTo>
                    <a:pt x="80" y="80"/>
                  </a:lnTo>
                  <a:lnTo>
                    <a:pt x="98" y="62"/>
                  </a:lnTo>
                  <a:lnTo>
                    <a:pt x="120" y="46"/>
                  </a:lnTo>
                  <a:lnTo>
                    <a:pt x="142" y="32"/>
                  </a:lnTo>
                  <a:lnTo>
                    <a:pt x="166" y="22"/>
                  </a:lnTo>
                  <a:lnTo>
                    <a:pt x="192" y="12"/>
                  </a:lnTo>
                  <a:lnTo>
                    <a:pt x="218" y="6"/>
                  </a:lnTo>
                  <a:lnTo>
                    <a:pt x="244" y="2"/>
                  </a:lnTo>
                  <a:lnTo>
                    <a:pt x="272" y="0"/>
                  </a:lnTo>
                  <a:lnTo>
                    <a:pt x="272" y="0"/>
                  </a:lnTo>
                  <a:lnTo>
                    <a:pt x="300" y="2"/>
                  </a:lnTo>
                  <a:lnTo>
                    <a:pt x="326" y="6"/>
                  </a:lnTo>
                  <a:lnTo>
                    <a:pt x="352" y="12"/>
                  </a:lnTo>
                  <a:lnTo>
                    <a:pt x="378" y="22"/>
                  </a:lnTo>
                  <a:lnTo>
                    <a:pt x="402" y="32"/>
                  </a:lnTo>
                  <a:lnTo>
                    <a:pt x="424" y="46"/>
                  </a:lnTo>
                  <a:lnTo>
                    <a:pt x="446" y="62"/>
                  </a:lnTo>
                  <a:lnTo>
                    <a:pt x="464" y="80"/>
                  </a:lnTo>
                  <a:lnTo>
                    <a:pt x="482" y="98"/>
                  </a:lnTo>
                  <a:lnTo>
                    <a:pt x="498" y="120"/>
                  </a:lnTo>
                  <a:lnTo>
                    <a:pt x="512" y="142"/>
                  </a:lnTo>
                  <a:lnTo>
                    <a:pt x="522" y="166"/>
                  </a:lnTo>
                  <a:lnTo>
                    <a:pt x="532" y="192"/>
                  </a:lnTo>
                  <a:lnTo>
                    <a:pt x="538" y="218"/>
                  </a:lnTo>
                  <a:lnTo>
                    <a:pt x="542" y="244"/>
                  </a:lnTo>
                  <a:lnTo>
                    <a:pt x="544" y="272"/>
                  </a:lnTo>
                  <a:lnTo>
                    <a:pt x="544" y="2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  <p:sp>
          <p:nvSpPr>
            <p:cNvPr id="36" name="Freeform 30">
              <a:extLst>
                <a:ext uri="{FF2B5EF4-FFF2-40B4-BE49-F238E27FC236}">
                  <a16:creationId xmlns:a16="http://schemas.microsoft.com/office/drawing/2014/main" id="{F396E676-594F-44BD-21BE-B0B29B2ECD11}"/>
                </a:ext>
              </a:extLst>
            </p:cNvPr>
            <p:cNvSpPr>
              <a:spLocks/>
            </p:cNvSpPr>
            <p:nvPr/>
          </p:nvSpPr>
          <p:spPr bwMode="auto">
            <a:xfrm>
              <a:off x="8439150" y="5772150"/>
              <a:ext cx="320675" cy="320675"/>
            </a:xfrm>
            <a:custGeom>
              <a:avLst/>
              <a:gdLst>
                <a:gd name="T0" fmla="*/ 202 w 202"/>
                <a:gd name="T1" fmla="*/ 102 h 202"/>
                <a:gd name="T2" fmla="*/ 202 w 202"/>
                <a:gd name="T3" fmla="*/ 102 h 202"/>
                <a:gd name="T4" fmla="*/ 200 w 202"/>
                <a:gd name="T5" fmla="*/ 122 h 202"/>
                <a:gd name="T6" fmla="*/ 194 w 202"/>
                <a:gd name="T7" fmla="*/ 140 h 202"/>
                <a:gd name="T8" fmla="*/ 186 w 202"/>
                <a:gd name="T9" fmla="*/ 158 h 202"/>
                <a:gd name="T10" fmla="*/ 172 w 202"/>
                <a:gd name="T11" fmla="*/ 172 h 202"/>
                <a:gd name="T12" fmla="*/ 158 w 202"/>
                <a:gd name="T13" fmla="*/ 186 h 202"/>
                <a:gd name="T14" fmla="*/ 140 w 202"/>
                <a:gd name="T15" fmla="*/ 194 h 202"/>
                <a:gd name="T16" fmla="*/ 122 w 202"/>
                <a:gd name="T17" fmla="*/ 200 h 202"/>
                <a:gd name="T18" fmla="*/ 102 w 202"/>
                <a:gd name="T19" fmla="*/ 202 h 202"/>
                <a:gd name="T20" fmla="*/ 102 w 202"/>
                <a:gd name="T21" fmla="*/ 202 h 202"/>
                <a:gd name="T22" fmla="*/ 82 w 202"/>
                <a:gd name="T23" fmla="*/ 200 h 202"/>
                <a:gd name="T24" fmla="*/ 62 w 202"/>
                <a:gd name="T25" fmla="*/ 194 h 202"/>
                <a:gd name="T26" fmla="*/ 46 w 202"/>
                <a:gd name="T27" fmla="*/ 186 h 202"/>
                <a:gd name="T28" fmla="*/ 30 w 202"/>
                <a:gd name="T29" fmla="*/ 172 h 202"/>
                <a:gd name="T30" fmla="*/ 18 w 202"/>
                <a:gd name="T31" fmla="*/ 158 h 202"/>
                <a:gd name="T32" fmla="*/ 8 w 202"/>
                <a:gd name="T33" fmla="*/ 140 h 202"/>
                <a:gd name="T34" fmla="*/ 2 w 202"/>
                <a:gd name="T35" fmla="*/ 122 h 202"/>
                <a:gd name="T36" fmla="*/ 0 w 202"/>
                <a:gd name="T37" fmla="*/ 102 h 202"/>
                <a:gd name="T38" fmla="*/ 0 w 202"/>
                <a:gd name="T39" fmla="*/ 102 h 202"/>
                <a:gd name="T40" fmla="*/ 2 w 202"/>
                <a:gd name="T41" fmla="*/ 82 h 202"/>
                <a:gd name="T42" fmla="*/ 8 w 202"/>
                <a:gd name="T43" fmla="*/ 62 h 202"/>
                <a:gd name="T44" fmla="*/ 18 w 202"/>
                <a:gd name="T45" fmla="*/ 46 h 202"/>
                <a:gd name="T46" fmla="*/ 30 w 202"/>
                <a:gd name="T47" fmla="*/ 30 h 202"/>
                <a:gd name="T48" fmla="*/ 46 w 202"/>
                <a:gd name="T49" fmla="*/ 18 h 202"/>
                <a:gd name="T50" fmla="*/ 62 w 202"/>
                <a:gd name="T51" fmla="*/ 8 h 202"/>
                <a:gd name="T52" fmla="*/ 82 w 202"/>
                <a:gd name="T53" fmla="*/ 2 h 202"/>
                <a:gd name="T54" fmla="*/ 102 w 202"/>
                <a:gd name="T55" fmla="*/ 0 h 202"/>
                <a:gd name="T56" fmla="*/ 102 w 202"/>
                <a:gd name="T57" fmla="*/ 0 h 202"/>
                <a:gd name="T58" fmla="*/ 122 w 202"/>
                <a:gd name="T59" fmla="*/ 2 h 202"/>
                <a:gd name="T60" fmla="*/ 140 w 202"/>
                <a:gd name="T61" fmla="*/ 8 h 202"/>
                <a:gd name="T62" fmla="*/ 158 w 202"/>
                <a:gd name="T63" fmla="*/ 18 h 202"/>
                <a:gd name="T64" fmla="*/ 172 w 202"/>
                <a:gd name="T65" fmla="*/ 30 h 202"/>
                <a:gd name="T66" fmla="*/ 186 w 202"/>
                <a:gd name="T67" fmla="*/ 46 h 202"/>
                <a:gd name="T68" fmla="*/ 194 w 202"/>
                <a:gd name="T69" fmla="*/ 62 h 202"/>
                <a:gd name="T70" fmla="*/ 200 w 202"/>
                <a:gd name="T71" fmla="*/ 82 h 202"/>
                <a:gd name="T72" fmla="*/ 202 w 202"/>
                <a:gd name="T73" fmla="*/ 102 h 202"/>
                <a:gd name="T74" fmla="*/ 202 w 202"/>
                <a:gd name="T75" fmla="*/ 1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02" h="202">
                  <a:moveTo>
                    <a:pt x="202" y="102"/>
                  </a:moveTo>
                  <a:lnTo>
                    <a:pt x="202" y="102"/>
                  </a:lnTo>
                  <a:lnTo>
                    <a:pt x="200" y="122"/>
                  </a:lnTo>
                  <a:lnTo>
                    <a:pt x="194" y="140"/>
                  </a:lnTo>
                  <a:lnTo>
                    <a:pt x="186" y="158"/>
                  </a:lnTo>
                  <a:lnTo>
                    <a:pt x="172" y="172"/>
                  </a:lnTo>
                  <a:lnTo>
                    <a:pt x="158" y="186"/>
                  </a:lnTo>
                  <a:lnTo>
                    <a:pt x="140" y="194"/>
                  </a:lnTo>
                  <a:lnTo>
                    <a:pt x="122" y="200"/>
                  </a:lnTo>
                  <a:lnTo>
                    <a:pt x="102" y="202"/>
                  </a:lnTo>
                  <a:lnTo>
                    <a:pt x="102" y="202"/>
                  </a:lnTo>
                  <a:lnTo>
                    <a:pt x="82" y="200"/>
                  </a:lnTo>
                  <a:lnTo>
                    <a:pt x="62" y="194"/>
                  </a:lnTo>
                  <a:lnTo>
                    <a:pt x="46" y="186"/>
                  </a:lnTo>
                  <a:lnTo>
                    <a:pt x="30" y="172"/>
                  </a:lnTo>
                  <a:lnTo>
                    <a:pt x="18" y="158"/>
                  </a:lnTo>
                  <a:lnTo>
                    <a:pt x="8" y="140"/>
                  </a:lnTo>
                  <a:lnTo>
                    <a:pt x="2" y="122"/>
                  </a:lnTo>
                  <a:lnTo>
                    <a:pt x="0" y="102"/>
                  </a:lnTo>
                  <a:lnTo>
                    <a:pt x="0" y="102"/>
                  </a:lnTo>
                  <a:lnTo>
                    <a:pt x="2" y="82"/>
                  </a:lnTo>
                  <a:lnTo>
                    <a:pt x="8" y="62"/>
                  </a:lnTo>
                  <a:lnTo>
                    <a:pt x="18" y="46"/>
                  </a:lnTo>
                  <a:lnTo>
                    <a:pt x="30" y="30"/>
                  </a:lnTo>
                  <a:lnTo>
                    <a:pt x="46" y="18"/>
                  </a:lnTo>
                  <a:lnTo>
                    <a:pt x="62" y="8"/>
                  </a:lnTo>
                  <a:lnTo>
                    <a:pt x="82" y="2"/>
                  </a:lnTo>
                  <a:lnTo>
                    <a:pt x="102" y="0"/>
                  </a:lnTo>
                  <a:lnTo>
                    <a:pt x="102" y="0"/>
                  </a:lnTo>
                  <a:lnTo>
                    <a:pt x="122" y="2"/>
                  </a:lnTo>
                  <a:lnTo>
                    <a:pt x="140" y="8"/>
                  </a:lnTo>
                  <a:lnTo>
                    <a:pt x="158" y="18"/>
                  </a:lnTo>
                  <a:lnTo>
                    <a:pt x="172" y="30"/>
                  </a:lnTo>
                  <a:lnTo>
                    <a:pt x="186" y="46"/>
                  </a:lnTo>
                  <a:lnTo>
                    <a:pt x="194" y="62"/>
                  </a:lnTo>
                  <a:lnTo>
                    <a:pt x="200" y="82"/>
                  </a:lnTo>
                  <a:lnTo>
                    <a:pt x="202" y="102"/>
                  </a:lnTo>
                  <a:lnTo>
                    <a:pt x="202" y="102"/>
                  </a:lnTo>
                  <a:close/>
                </a:path>
              </a:pathLst>
            </a:custGeom>
            <a:grp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  <p:sp>
          <p:nvSpPr>
            <p:cNvPr id="37" name="Freeform 31">
              <a:extLst>
                <a:ext uri="{FF2B5EF4-FFF2-40B4-BE49-F238E27FC236}">
                  <a16:creationId xmlns:a16="http://schemas.microsoft.com/office/drawing/2014/main" id="{5D8D4243-7439-7D06-ACDC-24E445F286B0}"/>
                </a:ext>
              </a:extLst>
            </p:cNvPr>
            <p:cNvSpPr>
              <a:spLocks/>
            </p:cNvSpPr>
            <p:nvPr/>
          </p:nvSpPr>
          <p:spPr bwMode="auto">
            <a:xfrm>
              <a:off x="8531225" y="5886450"/>
              <a:ext cx="139700" cy="92075"/>
            </a:xfrm>
            <a:custGeom>
              <a:avLst/>
              <a:gdLst>
                <a:gd name="T0" fmla="*/ 88 w 88"/>
                <a:gd name="T1" fmla="*/ 0 h 58"/>
                <a:gd name="T2" fmla="*/ 30 w 88"/>
                <a:gd name="T3" fmla="*/ 58 h 58"/>
                <a:gd name="T4" fmla="*/ 0 w 88"/>
                <a:gd name="T5" fmla="*/ 2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58">
                  <a:moveTo>
                    <a:pt x="88" y="0"/>
                  </a:moveTo>
                  <a:lnTo>
                    <a:pt x="30" y="58"/>
                  </a:lnTo>
                  <a:lnTo>
                    <a:pt x="0" y="28"/>
                  </a:lnTo>
                </a:path>
              </a:pathLst>
            </a:custGeom>
            <a:grp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  <p:sp>
          <p:nvSpPr>
            <p:cNvPr id="38" name="Freeform 32">
              <a:extLst>
                <a:ext uri="{FF2B5EF4-FFF2-40B4-BE49-F238E27FC236}">
                  <a16:creationId xmlns:a16="http://schemas.microsoft.com/office/drawing/2014/main" id="{5C1B54F4-3EE2-347A-42E4-288CCFB9FA14}"/>
                </a:ext>
              </a:extLst>
            </p:cNvPr>
            <p:cNvSpPr>
              <a:spLocks/>
            </p:cNvSpPr>
            <p:nvPr/>
          </p:nvSpPr>
          <p:spPr bwMode="auto">
            <a:xfrm>
              <a:off x="8689975" y="6022975"/>
              <a:ext cx="130175" cy="130175"/>
            </a:xfrm>
            <a:custGeom>
              <a:avLst/>
              <a:gdLst>
                <a:gd name="T0" fmla="*/ 28 w 82"/>
                <a:gd name="T1" fmla="*/ 0 h 82"/>
                <a:gd name="T2" fmla="*/ 78 w 82"/>
                <a:gd name="T3" fmla="*/ 50 h 82"/>
                <a:gd name="T4" fmla="*/ 78 w 82"/>
                <a:gd name="T5" fmla="*/ 50 h 82"/>
                <a:gd name="T6" fmla="*/ 82 w 82"/>
                <a:gd name="T7" fmla="*/ 56 h 82"/>
                <a:gd name="T8" fmla="*/ 82 w 82"/>
                <a:gd name="T9" fmla="*/ 62 h 82"/>
                <a:gd name="T10" fmla="*/ 82 w 82"/>
                <a:gd name="T11" fmla="*/ 68 h 82"/>
                <a:gd name="T12" fmla="*/ 78 w 82"/>
                <a:gd name="T13" fmla="*/ 74 h 82"/>
                <a:gd name="T14" fmla="*/ 74 w 82"/>
                <a:gd name="T15" fmla="*/ 78 h 82"/>
                <a:gd name="T16" fmla="*/ 74 w 82"/>
                <a:gd name="T17" fmla="*/ 78 h 82"/>
                <a:gd name="T18" fmla="*/ 68 w 82"/>
                <a:gd name="T19" fmla="*/ 82 h 82"/>
                <a:gd name="T20" fmla="*/ 62 w 82"/>
                <a:gd name="T21" fmla="*/ 82 h 82"/>
                <a:gd name="T22" fmla="*/ 56 w 82"/>
                <a:gd name="T23" fmla="*/ 82 h 82"/>
                <a:gd name="T24" fmla="*/ 50 w 82"/>
                <a:gd name="T25" fmla="*/ 78 h 82"/>
                <a:gd name="T26" fmla="*/ 0 w 82"/>
                <a:gd name="T27" fmla="*/ 28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2" h="82">
                  <a:moveTo>
                    <a:pt x="28" y="0"/>
                  </a:moveTo>
                  <a:lnTo>
                    <a:pt x="78" y="50"/>
                  </a:lnTo>
                  <a:lnTo>
                    <a:pt x="78" y="50"/>
                  </a:lnTo>
                  <a:lnTo>
                    <a:pt x="82" y="56"/>
                  </a:lnTo>
                  <a:lnTo>
                    <a:pt x="82" y="62"/>
                  </a:lnTo>
                  <a:lnTo>
                    <a:pt x="82" y="68"/>
                  </a:lnTo>
                  <a:lnTo>
                    <a:pt x="78" y="74"/>
                  </a:lnTo>
                  <a:lnTo>
                    <a:pt x="74" y="78"/>
                  </a:lnTo>
                  <a:lnTo>
                    <a:pt x="74" y="78"/>
                  </a:lnTo>
                  <a:lnTo>
                    <a:pt x="68" y="82"/>
                  </a:lnTo>
                  <a:lnTo>
                    <a:pt x="62" y="82"/>
                  </a:lnTo>
                  <a:lnTo>
                    <a:pt x="56" y="82"/>
                  </a:lnTo>
                  <a:lnTo>
                    <a:pt x="50" y="78"/>
                  </a:lnTo>
                  <a:lnTo>
                    <a:pt x="0" y="28"/>
                  </a:lnTo>
                </a:path>
              </a:pathLst>
            </a:custGeom>
            <a:grp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</p:grpSp>
      <p:grpSp>
        <p:nvGrpSpPr>
          <p:cNvPr id="14" name="Group 390">
            <a:extLst>
              <a:ext uri="{FF2B5EF4-FFF2-40B4-BE49-F238E27FC236}">
                <a16:creationId xmlns:a16="http://schemas.microsoft.com/office/drawing/2014/main" id="{994547CD-6EFB-6EAE-BE66-A8069D148671}"/>
              </a:ext>
            </a:extLst>
          </p:cNvPr>
          <p:cNvGrpSpPr/>
          <p:nvPr/>
        </p:nvGrpSpPr>
        <p:grpSpPr>
          <a:xfrm>
            <a:off x="1630388" y="4109885"/>
            <a:ext cx="810909" cy="826624"/>
            <a:chOff x="5664200" y="5537200"/>
            <a:chExt cx="863600" cy="863600"/>
          </a:xfrm>
          <a:solidFill>
            <a:srgbClr val="3E7E93"/>
          </a:solidFill>
        </p:grpSpPr>
        <p:sp>
          <p:nvSpPr>
            <p:cNvPr id="32" name="Freeform 17">
              <a:extLst>
                <a:ext uri="{FF2B5EF4-FFF2-40B4-BE49-F238E27FC236}">
                  <a16:creationId xmlns:a16="http://schemas.microsoft.com/office/drawing/2014/main" id="{6ED7D47D-019F-B1B8-AF12-6752ED095EE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200" y="5537200"/>
              <a:ext cx="863600" cy="863600"/>
            </a:xfrm>
            <a:custGeom>
              <a:avLst/>
              <a:gdLst>
                <a:gd name="T0" fmla="*/ 544 w 544"/>
                <a:gd name="T1" fmla="*/ 272 h 544"/>
                <a:gd name="T2" fmla="*/ 538 w 544"/>
                <a:gd name="T3" fmla="*/ 326 h 544"/>
                <a:gd name="T4" fmla="*/ 522 w 544"/>
                <a:gd name="T5" fmla="*/ 378 h 544"/>
                <a:gd name="T6" fmla="*/ 498 w 544"/>
                <a:gd name="T7" fmla="*/ 424 h 544"/>
                <a:gd name="T8" fmla="*/ 464 w 544"/>
                <a:gd name="T9" fmla="*/ 464 h 544"/>
                <a:gd name="T10" fmla="*/ 424 w 544"/>
                <a:gd name="T11" fmla="*/ 498 h 544"/>
                <a:gd name="T12" fmla="*/ 378 w 544"/>
                <a:gd name="T13" fmla="*/ 522 h 544"/>
                <a:gd name="T14" fmla="*/ 326 w 544"/>
                <a:gd name="T15" fmla="*/ 538 h 544"/>
                <a:gd name="T16" fmla="*/ 272 w 544"/>
                <a:gd name="T17" fmla="*/ 544 h 544"/>
                <a:gd name="T18" fmla="*/ 244 w 544"/>
                <a:gd name="T19" fmla="*/ 542 h 544"/>
                <a:gd name="T20" fmla="*/ 192 w 544"/>
                <a:gd name="T21" fmla="*/ 532 h 544"/>
                <a:gd name="T22" fmla="*/ 142 w 544"/>
                <a:gd name="T23" fmla="*/ 512 h 544"/>
                <a:gd name="T24" fmla="*/ 98 w 544"/>
                <a:gd name="T25" fmla="*/ 482 h 544"/>
                <a:gd name="T26" fmla="*/ 62 w 544"/>
                <a:gd name="T27" fmla="*/ 446 h 544"/>
                <a:gd name="T28" fmla="*/ 32 w 544"/>
                <a:gd name="T29" fmla="*/ 402 h 544"/>
                <a:gd name="T30" fmla="*/ 12 w 544"/>
                <a:gd name="T31" fmla="*/ 352 h 544"/>
                <a:gd name="T32" fmla="*/ 2 w 544"/>
                <a:gd name="T33" fmla="*/ 300 h 544"/>
                <a:gd name="T34" fmla="*/ 0 w 544"/>
                <a:gd name="T35" fmla="*/ 272 h 544"/>
                <a:gd name="T36" fmla="*/ 6 w 544"/>
                <a:gd name="T37" fmla="*/ 218 h 544"/>
                <a:gd name="T38" fmla="*/ 22 w 544"/>
                <a:gd name="T39" fmla="*/ 166 h 544"/>
                <a:gd name="T40" fmla="*/ 46 w 544"/>
                <a:gd name="T41" fmla="*/ 120 h 544"/>
                <a:gd name="T42" fmla="*/ 80 w 544"/>
                <a:gd name="T43" fmla="*/ 80 h 544"/>
                <a:gd name="T44" fmla="*/ 120 w 544"/>
                <a:gd name="T45" fmla="*/ 46 h 544"/>
                <a:gd name="T46" fmla="*/ 166 w 544"/>
                <a:gd name="T47" fmla="*/ 22 h 544"/>
                <a:gd name="T48" fmla="*/ 218 w 544"/>
                <a:gd name="T49" fmla="*/ 6 h 544"/>
                <a:gd name="T50" fmla="*/ 272 w 544"/>
                <a:gd name="T51" fmla="*/ 0 h 544"/>
                <a:gd name="T52" fmla="*/ 300 w 544"/>
                <a:gd name="T53" fmla="*/ 2 h 544"/>
                <a:gd name="T54" fmla="*/ 352 w 544"/>
                <a:gd name="T55" fmla="*/ 12 h 544"/>
                <a:gd name="T56" fmla="*/ 402 w 544"/>
                <a:gd name="T57" fmla="*/ 32 h 544"/>
                <a:gd name="T58" fmla="*/ 446 w 544"/>
                <a:gd name="T59" fmla="*/ 62 h 544"/>
                <a:gd name="T60" fmla="*/ 482 w 544"/>
                <a:gd name="T61" fmla="*/ 98 h 544"/>
                <a:gd name="T62" fmla="*/ 512 w 544"/>
                <a:gd name="T63" fmla="*/ 142 h 544"/>
                <a:gd name="T64" fmla="*/ 532 w 544"/>
                <a:gd name="T65" fmla="*/ 192 h 544"/>
                <a:gd name="T66" fmla="*/ 542 w 544"/>
                <a:gd name="T67" fmla="*/ 244 h 544"/>
                <a:gd name="T68" fmla="*/ 544 w 544"/>
                <a:gd name="T69" fmla="*/ 272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44" h="544">
                  <a:moveTo>
                    <a:pt x="544" y="272"/>
                  </a:moveTo>
                  <a:lnTo>
                    <a:pt x="544" y="272"/>
                  </a:lnTo>
                  <a:lnTo>
                    <a:pt x="542" y="300"/>
                  </a:lnTo>
                  <a:lnTo>
                    <a:pt x="538" y="326"/>
                  </a:lnTo>
                  <a:lnTo>
                    <a:pt x="532" y="352"/>
                  </a:lnTo>
                  <a:lnTo>
                    <a:pt x="522" y="378"/>
                  </a:lnTo>
                  <a:lnTo>
                    <a:pt x="512" y="402"/>
                  </a:lnTo>
                  <a:lnTo>
                    <a:pt x="498" y="424"/>
                  </a:lnTo>
                  <a:lnTo>
                    <a:pt x="482" y="446"/>
                  </a:lnTo>
                  <a:lnTo>
                    <a:pt x="464" y="464"/>
                  </a:lnTo>
                  <a:lnTo>
                    <a:pt x="446" y="482"/>
                  </a:lnTo>
                  <a:lnTo>
                    <a:pt x="424" y="498"/>
                  </a:lnTo>
                  <a:lnTo>
                    <a:pt x="402" y="512"/>
                  </a:lnTo>
                  <a:lnTo>
                    <a:pt x="378" y="522"/>
                  </a:lnTo>
                  <a:lnTo>
                    <a:pt x="352" y="532"/>
                  </a:lnTo>
                  <a:lnTo>
                    <a:pt x="326" y="538"/>
                  </a:lnTo>
                  <a:lnTo>
                    <a:pt x="300" y="542"/>
                  </a:lnTo>
                  <a:lnTo>
                    <a:pt x="272" y="544"/>
                  </a:lnTo>
                  <a:lnTo>
                    <a:pt x="272" y="544"/>
                  </a:lnTo>
                  <a:lnTo>
                    <a:pt x="244" y="542"/>
                  </a:lnTo>
                  <a:lnTo>
                    <a:pt x="218" y="538"/>
                  </a:lnTo>
                  <a:lnTo>
                    <a:pt x="192" y="532"/>
                  </a:lnTo>
                  <a:lnTo>
                    <a:pt x="166" y="522"/>
                  </a:lnTo>
                  <a:lnTo>
                    <a:pt x="142" y="512"/>
                  </a:lnTo>
                  <a:lnTo>
                    <a:pt x="120" y="498"/>
                  </a:lnTo>
                  <a:lnTo>
                    <a:pt x="98" y="482"/>
                  </a:lnTo>
                  <a:lnTo>
                    <a:pt x="80" y="464"/>
                  </a:lnTo>
                  <a:lnTo>
                    <a:pt x="62" y="446"/>
                  </a:lnTo>
                  <a:lnTo>
                    <a:pt x="46" y="424"/>
                  </a:lnTo>
                  <a:lnTo>
                    <a:pt x="32" y="402"/>
                  </a:lnTo>
                  <a:lnTo>
                    <a:pt x="22" y="378"/>
                  </a:lnTo>
                  <a:lnTo>
                    <a:pt x="12" y="352"/>
                  </a:lnTo>
                  <a:lnTo>
                    <a:pt x="6" y="326"/>
                  </a:lnTo>
                  <a:lnTo>
                    <a:pt x="2" y="300"/>
                  </a:lnTo>
                  <a:lnTo>
                    <a:pt x="0" y="272"/>
                  </a:lnTo>
                  <a:lnTo>
                    <a:pt x="0" y="272"/>
                  </a:lnTo>
                  <a:lnTo>
                    <a:pt x="2" y="244"/>
                  </a:lnTo>
                  <a:lnTo>
                    <a:pt x="6" y="218"/>
                  </a:lnTo>
                  <a:lnTo>
                    <a:pt x="12" y="192"/>
                  </a:lnTo>
                  <a:lnTo>
                    <a:pt x="22" y="166"/>
                  </a:lnTo>
                  <a:lnTo>
                    <a:pt x="32" y="142"/>
                  </a:lnTo>
                  <a:lnTo>
                    <a:pt x="46" y="120"/>
                  </a:lnTo>
                  <a:lnTo>
                    <a:pt x="62" y="98"/>
                  </a:lnTo>
                  <a:lnTo>
                    <a:pt x="80" y="80"/>
                  </a:lnTo>
                  <a:lnTo>
                    <a:pt x="98" y="62"/>
                  </a:lnTo>
                  <a:lnTo>
                    <a:pt x="120" y="46"/>
                  </a:lnTo>
                  <a:lnTo>
                    <a:pt x="142" y="32"/>
                  </a:lnTo>
                  <a:lnTo>
                    <a:pt x="166" y="22"/>
                  </a:lnTo>
                  <a:lnTo>
                    <a:pt x="192" y="12"/>
                  </a:lnTo>
                  <a:lnTo>
                    <a:pt x="218" y="6"/>
                  </a:lnTo>
                  <a:lnTo>
                    <a:pt x="244" y="2"/>
                  </a:lnTo>
                  <a:lnTo>
                    <a:pt x="272" y="0"/>
                  </a:lnTo>
                  <a:lnTo>
                    <a:pt x="272" y="0"/>
                  </a:lnTo>
                  <a:lnTo>
                    <a:pt x="300" y="2"/>
                  </a:lnTo>
                  <a:lnTo>
                    <a:pt x="326" y="6"/>
                  </a:lnTo>
                  <a:lnTo>
                    <a:pt x="352" y="12"/>
                  </a:lnTo>
                  <a:lnTo>
                    <a:pt x="378" y="22"/>
                  </a:lnTo>
                  <a:lnTo>
                    <a:pt x="402" y="32"/>
                  </a:lnTo>
                  <a:lnTo>
                    <a:pt x="424" y="46"/>
                  </a:lnTo>
                  <a:lnTo>
                    <a:pt x="446" y="62"/>
                  </a:lnTo>
                  <a:lnTo>
                    <a:pt x="464" y="80"/>
                  </a:lnTo>
                  <a:lnTo>
                    <a:pt x="482" y="98"/>
                  </a:lnTo>
                  <a:lnTo>
                    <a:pt x="498" y="120"/>
                  </a:lnTo>
                  <a:lnTo>
                    <a:pt x="512" y="142"/>
                  </a:lnTo>
                  <a:lnTo>
                    <a:pt x="522" y="166"/>
                  </a:lnTo>
                  <a:lnTo>
                    <a:pt x="532" y="192"/>
                  </a:lnTo>
                  <a:lnTo>
                    <a:pt x="538" y="218"/>
                  </a:lnTo>
                  <a:lnTo>
                    <a:pt x="542" y="244"/>
                  </a:lnTo>
                  <a:lnTo>
                    <a:pt x="544" y="272"/>
                  </a:lnTo>
                  <a:lnTo>
                    <a:pt x="544" y="2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  <p:sp>
          <p:nvSpPr>
            <p:cNvPr id="33" name="Freeform 111">
              <a:extLst>
                <a:ext uri="{FF2B5EF4-FFF2-40B4-BE49-F238E27FC236}">
                  <a16:creationId xmlns:a16="http://schemas.microsoft.com/office/drawing/2014/main" id="{23AB3A7B-11B3-AC73-664A-A5E1948965B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2325" y="5775325"/>
              <a:ext cx="320675" cy="320675"/>
            </a:xfrm>
            <a:custGeom>
              <a:avLst/>
              <a:gdLst>
                <a:gd name="T0" fmla="*/ 202 w 202"/>
                <a:gd name="T1" fmla="*/ 102 h 202"/>
                <a:gd name="T2" fmla="*/ 202 w 202"/>
                <a:gd name="T3" fmla="*/ 102 h 202"/>
                <a:gd name="T4" fmla="*/ 200 w 202"/>
                <a:gd name="T5" fmla="*/ 122 h 202"/>
                <a:gd name="T6" fmla="*/ 194 w 202"/>
                <a:gd name="T7" fmla="*/ 140 h 202"/>
                <a:gd name="T8" fmla="*/ 184 w 202"/>
                <a:gd name="T9" fmla="*/ 158 h 202"/>
                <a:gd name="T10" fmla="*/ 172 w 202"/>
                <a:gd name="T11" fmla="*/ 172 h 202"/>
                <a:gd name="T12" fmla="*/ 158 w 202"/>
                <a:gd name="T13" fmla="*/ 184 h 202"/>
                <a:gd name="T14" fmla="*/ 140 w 202"/>
                <a:gd name="T15" fmla="*/ 194 h 202"/>
                <a:gd name="T16" fmla="*/ 122 w 202"/>
                <a:gd name="T17" fmla="*/ 200 h 202"/>
                <a:gd name="T18" fmla="*/ 102 w 202"/>
                <a:gd name="T19" fmla="*/ 202 h 202"/>
                <a:gd name="T20" fmla="*/ 102 w 202"/>
                <a:gd name="T21" fmla="*/ 202 h 202"/>
                <a:gd name="T22" fmla="*/ 80 w 202"/>
                <a:gd name="T23" fmla="*/ 200 h 202"/>
                <a:gd name="T24" fmla="*/ 62 w 202"/>
                <a:gd name="T25" fmla="*/ 194 h 202"/>
                <a:gd name="T26" fmla="*/ 44 w 202"/>
                <a:gd name="T27" fmla="*/ 184 h 202"/>
                <a:gd name="T28" fmla="*/ 30 w 202"/>
                <a:gd name="T29" fmla="*/ 172 h 202"/>
                <a:gd name="T30" fmla="*/ 18 w 202"/>
                <a:gd name="T31" fmla="*/ 158 h 202"/>
                <a:gd name="T32" fmla="*/ 8 w 202"/>
                <a:gd name="T33" fmla="*/ 140 h 202"/>
                <a:gd name="T34" fmla="*/ 2 w 202"/>
                <a:gd name="T35" fmla="*/ 122 h 202"/>
                <a:gd name="T36" fmla="*/ 0 w 202"/>
                <a:gd name="T37" fmla="*/ 102 h 202"/>
                <a:gd name="T38" fmla="*/ 0 w 202"/>
                <a:gd name="T39" fmla="*/ 102 h 202"/>
                <a:gd name="T40" fmla="*/ 2 w 202"/>
                <a:gd name="T41" fmla="*/ 80 h 202"/>
                <a:gd name="T42" fmla="*/ 8 w 202"/>
                <a:gd name="T43" fmla="*/ 62 h 202"/>
                <a:gd name="T44" fmla="*/ 18 w 202"/>
                <a:gd name="T45" fmla="*/ 44 h 202"/>
                <a:gd name="T46" fmla="*/ 30 w 202"/>
                <a:gd name="T47" fmla="*/ 30 h 202"/>
                <a:gd name="T48" fmla="*/ 44 w 202"/>
                <a:gd name="T49" fmla="*/ 18 h 202"/>
                <a:gd name="T50" fmla="*/ 62 w 202"/>
                <a:gd name="T51" fmla="*/ 8 h 202"/>
                <a:gd name="T52" fmla="*/ 80 w 202"/>
                <a:gd name="T53" fmla="*/ 2 h 202"/>
                <a:gd name="T54" fmla="*/ 102 w 202"/>
                <a:gd name="T55" fmla="*/ 0 h 202"/>
                <a:gd name="T56" fmla="*/ 102 w 202"/>
                <a:gd name="T57" fmla="*/ 0 h 202"/>
                <a:gd name="T58" fmla="*/ 122 w 202"/>
                <a:gd name="T59" fmla="*/ 2 h 202"/>
                <a:gd name="T60" fmla="*/ 140 w 202"/>
                <a:gd name="T61" fmla="*/ 8 h 202"/>
                <a:gd name="T62" fmla="*/ 158 w 202"/>
                <a:gd name="T63" fmla="*/ 18 h 202"/>
                <a:gd name="T64" fmla="*/ 172 w 202"/>
                <a:gd name="T65" fmla="*/ 30 h 202"/>
                <a:gd name="T66" fmla="*/ 184 w 202"/>
                <a:gd name="T67" fmla="*/ 44 h 202"/>
                <a:gd name="T68" fmla="*/ 194 w 202"/>
                <a:gd name="T69" fmla="*/ 62 h 202"/>
                <a:gd name="T70" fmla="*/ 200 w 202"/>
                <a:gd name="T71" fmla="*/ 80 h 202"/>
                <a:gd name="T72" fmla="*/ 202 w 202"/>
                <a:gd name="T73" fmla="*/ 102 h 202"/>
                <a:gd name="T74" fmla="*/ 202 w 202"/>
                <a:gd name="T75" fmla="*/ 1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02" h="202">
                  <a:moveTo>
                    <a:pt x="202" y="102"/>
                  </a:moveTo>
                  <a:lnTo>
                    <a:pt x="202" y="102"/>
                  </a:lnTo>
                  <a:lnTo>
                    <a:pt x="200" y="122"/>
                  </a:lnTo>
                  <a:lnTo>
                    <a:pt x="194" y="140"/>
                  </a:lnTo>
                  <a:lnTo>
                    <a:pt x="184" y="158"/>
                  </a:lnTo>
                  <a:lnTo>
                    <a:pt x="172" y="172"/>
                  </a:lnTo>
                  <a:lnTo>
                    <a:pt x="158" y="184"/>
                  </a:lnTo>
                  <a:lnTo>
                    <a:pt x="140" y="194"/>
                  </a:lnTo>
                  <a:lnTo>
                    <a:pt x="122" y="200"/>
                  </a:lnTo>
                  <a:lnTo>
                    <a:pt x="102" y="202"/>
                  </a:lnTo>
                  <a:lnTo>
                    <a:pt x="102" y="202"/>
                  </a:lnTo>
                  <a:lnTo>
                    <a:pt x="80" y="200"/>
                  </a:lnTo>
                  <a:lnTo>
                    <a:pt x="62" y="194"/>
                  </a:lnTo>
                  <a:lnTo>
                    <a:pt x="44" y="184"/>
                  </a:lnTo>
                  <a:lnTo>
                    <a:pt x="30" y="172"/>
                  </a:lnTo>
                  <a:lnTo>
                    <a:pt x="18" y="158"/>
                  </a:lnTo>
                  <a:lnTo>
                    <a:pt x="8" y="140"/>
                  </a:lnTo>
                  <a:lnTo>
                    <a:pt x="2" y="122"/>
                  </a:lnTo>
                  <a:lnTo>
                    <a:pt x="0" y="102"/>
                  </a:lnTo>
                  <a:lnTo>
                    <a:pt x="0" y="102"/>
                  </a:lnTo>
                  <a:lnTo>
                    <a:pt x="2" y="80"/>
                  </a:lnTo>
                  <a:lnTo>
                    <a:pt x="8" y="62"/>
                  </a:lnTo>
                  <a:lnTo>
                    <a:pt x="18" y="44"/>
                  </a:lnTo>
                  <a:lnTo>
                    <a:pt x="30" y="30"/>
                  </a:lnTo>
                  <a:lnTo>
                    <a:pt x="44" y="18"/>
                  </a:lnTo>
                  <a:lnTo>
                    <a:pt x="62" y="8"/>
                  </a:lnTo>
                  <a:lnTo>
                    <a:pt x="80" y="2"/>
                  </a:lnTo>
                  <a:lnTo>
                    <a:pt x="102" y="0"/>
                  </a:lnTo>
                  <a:lnTo>
                    <a:pt x="102" y="0"/>
                  </a:lnTo>
                  <a:lnTo>
                    <a:pt x="122" y="2"/>
                  </a:lnTo>
                  <a:lnTo>
                    <a:pt x="140" y="8"/>
                  </a:lnTo>
                  <a:lnTo>
                    <a:pt x="158" y="18"/>
                  </a:lnTo>
                  <a:lnTo>
                    <a:pt x="172" y="30"/>
                  </a:lnTo>
                  <a:lnTo>
                    <a:pt x="184" y="44"/>
                  </a:lnTo>
                  <a:lnTo>
                    <a:pt x="194" y="62"/>
                  </a:lnTo>
                  <a:lnTo>
                    <a:pt x="200" y="80"/>
                  </a:lnTo>
                  <a:lnTo>
                    <a:pt x="202" y="102"/>
                  </a:lnTo>
                  <a:lnTo>
                    <a:pt x="202" y="102"/>
                  </a:lnTo>
                  <a:close/>
                </a:path>
              </a:pathLst>
            </a:custGeom>
            <a:grp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  <p:sp>
          <p:nvSpPr>
            <p:cNvPr id="34" name="Line 112">
              <a:extLst>
                <a:ext uri="{FF2B5EF4-FFF2-40B4-BE49-F238E27FC236}">
                  <a16:creationId xmlns:a16="http://schemas.microsoft.com/office/drawing/2014/main" id="{A4343868-823C-7723-5BCB-E5208DF5C7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78550" y="6051550"/>
              <a:ext cx="111125" cy="111125"/>
            </a:xfrm>
            <a:prstGeom prst="line">
              <a:avLst/>
            </a:prstGeom>
            <a:grp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</p:grpSp>
      <p:grpSp>
        <p:nvGrpSpPr>
          <p:cNvPr id="15" name="Group 394">
            <a:extLst>
              <a:ext uri="{FF2B5EF4-FFF2-40B4-BE49-F238E27FC236}">
                <a16:creationId xmlns:a16="http://schemas.microsoft.com/office/drawing/2014/main" id="{BE9F524E-C42C-5431-C488-135C3DD86413}"/>
              </a:ext>
            </a:extLst>
          </p:cNvPr>
          <p:cNvGrpSpPr/>
          <p:nvPr/>
        </p:nvGrpSpPr>
        <p:grpSpPr>
          <a:xfrm>
            <a:off x="2722211" y="4119001"/>
            <a:ext cx="810909" cy="826624"/>
            <a:chOff x="6934200" y="5537200"/>
            <a:chExt cx="863600" cy="863600"/>
          </a:xfrm>
          <a:solidFill>
            <a:srgbClr val="3E7E93"/>
          </a:solidFill>
        </p:grpSpPr>
        <p:sp>
          <p:nvSpPr>
            <p:cNvPr id="28" name="Freeform 18">
              <a:extLst>
                <a:ext uri="{FF2B5EF4-FFF2-40B4-BE49-F238E27FC236}">
                  <a16:creationId xmlns:a16="http://schemas.microsoft.com/office/drawing/2014/main" id="{20D7823C-2ECE-7A08-6E87-379296601A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4200" y="5537200"/>
              <a:ext cx="863600" cy="863600"/>
            </a:xfrm>
            <a:custGeom>
              <a:avLst/>
              <a:gdLst>
                <a:gd name="T0" fmla="*/ 544 w 544"/>
                <a:gd name="T1" fmla="*/ 272 h 544"/>
                <a:gd name="T2" fmla="*/ 538 w 544"/>
                <a:gd name="T3" fmla="*/ 326 h 544"/>
                <a:gd name="T4" fmla="*/ 522 w 544"/>
                <a:gd name="T5" fmla="*/ 378 h 544"/>
                <a:gd name="T6" fmla="*/ 498 w 544"/>
                <a:gd name="T7" fmla="*/ 424 h 544"/>
                <a:gd name="T8" fmla="*/ 464 w 544"/>
                <a:gd name="T9" fmla="*/ 464 h 544"/>
                <a:gd name="T10" fmla="*/ 424 w 544"/>
                <a:gd name="T11" fmla="*/ 498 h 544"/>
                <a:gd name="T12" fmla="*/ 378 w 544"/>
                <a:gd name="T13" fmla="*/ 522 h 544"/>
                <a:gd name="T14" fmla="*/ 326 w 544"/>
                <a:gd name="T15" fmla="*/ 538 h 544"/>
                <a:gd name="T16" fmla="*/ 272 w 544"/>
                <a:gd name="T17" fmla="*/ 544 h 544"/>
                <a:gd name="T18" fmla="*/ 244 w 544"/>
                <a:gd name="T19" fmla="*/ 542 h 544"/>
                <a:gd name="T20" fmla="*/ 192 w 544"/>
                <a:gd name="T21" fmla="*/ 532 h 544"/>
                <a:gd name="T22" fmla="*/ 142 w 544"/>
                <a:gd name="T23" fmla="*/ 512 h 544"/>
                <a:gd name="T24" fmla="*/ 98 w 544"/>
                <a:gd name="T25" fmla="*/ 482 h 544"/>
                <a:gd name="T26" fmla="*/ 62 w 544"/>
                <a:gd name="T27" fmla="*/ 446 h 544"/>
                <a:gd name="T28" fmla="*/ 32 w 544"/>
                <a:gd name="T29" fmla="*/ 402 h 544"/>
                <a:gd name="T30" fmla="*/ 12 w 544"/>
                <a:gd name="T31" fmla="*/ 352 h 544"/>
                <a:gd name="T32" fmla="*/ 2 w 544"/>
                <a:gd name="T33" fmla="*/ 300 h 544"/>
                <a:gd name="T34" fmla="*/ 0 w 544"/>
                <a:gd name="T35" fmla="*/ 272 h 544"/>
                <a:gd name="T36" fmla="*/ 6 w 544"/>
                <a:gd name="T37" fmla="*/ 218 h 544"/>
                <a:gd name="T38" fmla="*/ 22 w 544"/>
                <a:gd name="T39" fmla="*/ 166 h 544"/>
                <a:gd name="T40" fmla="*/ 46 w 544"/>
                <a:gd name="T41" fmla="*/ 120 h 544"/>
                <a:gd name="T42" fmla="*/ 80 w 544"/>
                <a:gd name="T43" fmla="*/ 80 h 544"/>
                <a:gd name="T44" fmla="*/ 120 w 544"/>
                <a:gd name="T45" fmla="*/ 46 h 544"/>
                <a:gd name="T46" fmla="*/ 166 w 544"/>
                <a:gd name="T47" fmla="*/ 22 h 544"/>
                <a:gd name="T48" fmla="*/ 218 w 544"/>
                <a:gd name="T49" fmla="*/ 6 h 544"/>
                <a:gd name="T50" fmla="*/ 272 w 544"/>
                <a:gd name="T51" fmla="*/ 0 h 544"/>
                <a:gd name="T52" fmla="*/ 300 w 544"/>
                <a:gd name="T53" fmla="*/ 2 h 544"/>
                <a:gd name="T54" fmla="*/ 352 w 544"/>
                <a:gd name="T55" fmla="*/ 12 h 544"/>
                <a:gd name="T56" fmla="*/ 402 w 544"/>
                <a:gd name="T57" fmla="*/ 32 h 544"/>
                <a:gd name="T58" fmla="*/ 446 w 544"/>
                <a:gd name="T59" fmla="*/ 62 h 544"/>
                <a:gd name="T60" fmla="*/ 482 w 544"/>
                <a:gd name="T61" fmla="*/ 98 h 544"/>
                <a:gd name="T62" fmla="*/ 512 w 544"/>
                <a:gd name="T63" fmla="*/ 142 h 544"/>
                <a:gd name="T64" fmla="*/ 532 w 544"/>
                <a:gd name="T65" fmla="*/ 192 h 544"/>
                <a:gd name="T66" fmla="*/ 542 w 544"/>
                <a:gd name="T67" fmla="*/ 244 h 544"/>
                <a:gd name="T68" fmla="*/ 544 w 544"/>
                <a:gd name="T69" fmla="*/ 272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44" h="544">
                  <a:moveTo>
                    <a:pt x="544" y="272"/>
                  </a:moveTo>
                  <a:lnTo>
                    <a:pt x="544" y="272"/>
                  </a:lnTo>
                  <a:lnTo>
                    <a:pt x="542" y="300"/>
                  </a:lnTo>
                  <a:lnTo>
                    <a:pt x="538" y="326"/>
                  </a:lnTo>
                  <a:lnTo>
                    <a:pt x="532" y="352"/>
                  </a:lnTo>
                  <a:lnTo>
                    <a:pt x="522" y="378"/>
                  </a:lnTo>
                  <a:lnTo>
                    <a:pt x="512" y="402"/>
                  </a:lnTo>
                  <a:lnTo>
                    <a:pt x="498" y="424"/>
                  </a:lnTo>
                  <a:lnTo>
                    <a:pt x="482" y="446"/>
                  </a:lnTo>
                  <a:lnTo>
                    <a:pt x="464" y="464"/>
                  </a:lnTo>
                  <a:lnTo>
                    <a:pt x="446" y="482"/>
                  </a:lnTo>
                  <a:lnTo>
                    <a:pt x="424" y="498"/>
                  </a:lnTo>
                  <a:lnTo>
                    <a:pt x="402" y="512"/>
                  </a:lnTo>
                  <a:lnTo>
                    <a:pt x="378" y="522"/>
                  </a:lnTo>
                  <a:lnTo>
                    <a:pt x="352" y="532"/>
                  </a:lnTo>
                  <a:lnTo>
                    <a:pt x="326" y="538"/>
                  </a:lnTo>
                  <a:lnTo>
                    <a:pt x="300" y="542"/>
                  </a:lnTo>
                  <a:lnTo>
                    <a:pt x="272" y="544"/>
                  </a:lnTo>
                  <a:lnTo>
                    <a:pt x="272" y="544"/>
                  </a:lnTo>
                  <a:lnTo>
                    <a:pt x="244" y="542"/>
                  </a:lnTo>
                  <a:lnTo>
                    <a:pt x="218" y="538"/>
                  </a:lnTo>
                  <a:lnTo>
                    <a:pt x="192" y="532"/>
                  </a:lnTo>
                  <a:lnTo>
                    <a:pt x="166" y="522"/>
                  </a:lnTo>
                  <a:lnTo>
                    <a:pt x="142" y="512"/>
                  </a:lnTo>
                  <a:lnTo>
                    <a:pt x="120" y="498"/>
                  </a:lnTo>
                  <a:lnTo>
                    <a:pt x="98" y="482"/>
                  </a:lnTo>
                  <a:lnTo>
                    <a:pt x="80" y="464"/>
                  </a:lnTo>
                  <a:lnTo>
                    <a:pt x="62" y="446"/>
                  </a:lnTo>
                  <a:lnTo>
                    <a:pt x="46" y="424"/>
                  </a:lnTo>
                  <a:lnTo>
                    <a:pt x="32" y="402"/>
                  </a:lnTo>
                  <a:lnTo>
                    <a:pt x="22" y="378"/>
                  </a:lnTo>
                  <a:lnTo>
                    <a:pt x="12" y="352"/>
                  </a:lnTo>
                  <a:lnTo>
                    <a:pt x="6" y="326"/>
                  </a:lnTo>
                  <a:lnTo>
                    <a:pt x="2" y="300"/>
                  </a:lnTo>
                  <a:lnTo>
                    <a:pt x="0" y="272"/>
                  </a:lnTo>
                  <a:lnTo>
                    <a:pt x="0" y="272"/>
                  </a:lnTo>
                  <a:lnTo>
                    <a:pt x="2" y="244"/>
                  </a:lnTo>
                  <a:lnTo>
                    <a:pt x="6" y="218"/>
                  </a:lnTo>
                  <a:lnTo>
                    <a:pt x="12" y="192"/>
                  </a:lnTo>
                  <a:lnTo>
                    <a:pt x="22" y="166"/>
                  </a:lnTo>
                  <a:lnTo>
                    <a:pt x="32" y="142"/>
                  </a:lnTo>
                  <a:lnTo>
                    <a:pt x="46" y="120"/>
                  </a:lnTo>
                  <a:lnTo>
                    <a:pt x="62" y="98"/>
                  </a:lnTo>
                  <a:lnTo>
                    <a:pt x="80" y="80"/>
                  </a:lnTo>
                  <a:lnTo>
                    <a:pt x="98" y="62"/>
                  </a:lnTo>
                  <a:lnTo>
                    <a:pt x="120" y="46"/>
                  </a:lnTo>
                  <a:lnTo>
                    <a:pt x="142" y="32"/>
                  </a:lnTo>
                  <a:lnTo>
                    <a:pt x="166" y="22"/>
                  </a:lnTo>
                  <a:lnTo>
                    <a:pt x="192" y="12"/>
                  </a:lnTo>
                  <a:lnTo>
                    <a:pt x="218" y="6"/>
                  </a:lnTo>
                  <a:lnTo>
                    <a:pt x="244" y="2"/>
                  </a:lnTo>
                  <a:lnTo>
                    <a:pt x="272" y="0"/>
                  </a:lnTo>
                  <a:lnTo>
                    <a:pt x="272" y="0"/>
                  </a:lnTo>
                  <a:lnTo>
                    <a:pt x="300" y="2"/>
                  </a:lnTo>
                  <a:lnTo>
                    <a:pt x="326" y="6"/>
                  </a:lnTo>
                  <a:lnTo>
                    <a:pt x="352" y="12"/>
                  </a:lnTo>
                  <a:lnTo>
                    <a:pt x="378" y="22"/>
                  </a:lnTo>
                  <a:lnTo>
                    <a:pt x="402" y="32"/>
                  </a:lnTo>
                  <a:lnTo>
                    <a:pt x="424" y="46"/>
                  </a:lnTo>
                  <a:lnTo>
                    <a:pt x="446" y="62"/>
                  </a:lnTo>
                  <a:lnTo>
                    <a:pt x="464" y="80"/>
                  </a:lnTo>
                  <a:lnTo>
                    <a:pt x="482" y="98"/>
                  </a:lnTo>
                  <a:lnTo>
                    <a:pt x="498" y="120"/>
                  </a:lnTo>
                  <a:lnTo>
                    <a:pt x="512" y="142"/>
                  </a:lnTo>
                  <a:lnTo>
                    <a:pt x="522" y="166"/>
                  </a:lnTo>
                  <a:lnTo>
                    <a:pt x="532" y="192"/>
                  </a:lnTo>
                  <a:lnTo>
                    <a:pt x="538" y="218"/>
                  </a:lnTo>
                  <a:lnTo>
                    <a:pt x="542" y="244"/>
                  </a:lnTo>
                  <a:lnTo>
                    <a:pt x="544" y="272"/>
                  </a:lnTo>
                  <a:lnTo>
                    <a:pt x="544" y="2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  <p:sp>
          <p:nvSpPr>
            <p:cNvPr id="29" name="Freeform 113">
              <a:extLst>
                <a:ext uri="{FF2B5EF4-FFF2-40B4-BE49-F238E27FC236}">
                  <a16:creationId xmlns:a16="http://schemas.microsoft.com/office/drawing/2014/main" id="{DAE96802-BA83-3280-1EFE-A2636A01E58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9150" y="5772150"/>
              <a:ext cx="320675" cy="320675"/>
            </a:xfrm>
            <a:custGeom>
              <a:avLst/>
              <a:gdLst>
                <a:gd name="T0" fmla="*/ 202 w 202"/>
                <a:gd name="T1" fmla="*/ 102 h 202"/>
                <a:gd name="T2" fmla="*/ 202 w 202"/>
                <a:gd name="T3" fmla="*/ 102 h 202"/>
                <a:gd name="T4" fmla="*/ 200 w 202"/>
                <a:gd name="T5" fmla="*/ 122 h 202"/>
                <a:gd name="T6" fmla="*/ 194 w 202"/>
                <a:gd name="T7" fmla="*/ 140 h 202"/>
                <a:gd name="T8" fmla="*/ 186 w 202"/>
                <a:gd name="T9" fmla="*/ 158 h 202"/>
                <a:gd name="T10" fmla="*/ 172 w 202"/>
                <a:gd name="T11" fmla="*/ 172 h 202"/>
                <a:gd name="T12" fmla="*/ 158 w 202"/>
                <a:gd name="T13" fmla="*/ 186 h 202"/>
                <a:gd name="T14" fmla="*/ 140 w 202"/>
                <a:gd name="T15" fmla="*/ 194 h 202"/>
                <a:gd name="T16" fmla="*/ 122 w 202"/>
                <a:gd name="T17" fmla="*/ 200 h 202"/>
                <a:gd name="T18" fmla="*/ 102 w 202"/>
                <a:gd name="T19" fmla="*/ 202 h 202"/>
                <a:gd name="T20" fmla="*/ 102 w 202"/>
                <a:gd name="T21" fmla="*/ 202 h 202"/>
                <a:gd name="T22" fmla="*/ 82 w 202"/>
                <a:gd name="T23" fmla="*/ 200 h 202"/>
                <a:gd name="T24" fmla="*/ 62 w 202"/>
                <a:gd name="T25" fmla="*/ 194 h 202"/>
                <a:gd name="T26" fmla="*/ 46 w 202"/>
                <a:gd name="T27" fmla="*/ 186 h 202"/>
                <a:gd name="T28" fmla="*/ 30 w 202"/>
                <a:gd name="T29" fmla="*/ 172 h 202"/>
                <a:gd name="T30" fmla="*/ 18 w 202"/>
                <a:gd name="T31" fmla="*/ 158 h 202"/>
                <a:gd name="T32" fmla="*/ 8 w 202"/>
                <a:gd name="T33" fmla="*/ 140 h 202"/>
                <a:gd name="T34" fmla="*/ 2 w 202"/>
                <a:gd name="T35" fmla="*/ 122 h 202"/>
                <a:gd name="T36" fmla="*/ 0 w 202"/>
                <a:gd name="T37" fmla="*/ 102 h 202"/>
                <a:gd name="T38" fmla="*/ 0 w 202"/>
                <a:gd name="T39" fmla="*/ 102 h 202"/>
                <a:gd name="T40" fmla="*/ 2 w 202"/>
                <a:gd name="T41" fmla="*/ 82 h 202"/>
                <a:gd name="T42" fmla="*/ 8 w 202"/>
                <a:gd name="T43" fmla="*/ 62 h 202"/>
                <a:gd name="T44" fmla="*/ 18 w 202"/>
                <a:gd name="T45" fmla="*/ 46 h 202"/>
                <a:gd name="T46" fmla="*/ 30 w 202"/>
                <a:gd name="T47" fmla="*/ 30 h 202"/>
                <a:gd name="T48" fmla="*/ 46 w 202"/>
                <a:gd name="T49" fmla="*/ 18 h 202"/>
                <a:gd name="T50" fmla="*/ 62 w 202"/>
                <a:gd name="T51" fmla="*/ 8 h 202"/>
                <a:gd name="T52" fmla="*/ 82 w 202"/>
                <a:gd name="T53" fmla="*/ 2 h 202"/>
                <a:gd name="T54" fmla="*/ 102 w 202"/>
                <a:gd name="T55" fmla="*/ 0 h 202"/>
                <a:gd name="T56" fmla="*/ 102 w 202"/>
                <a:gd name="T57" fmla="*/ 0 h 202"/>
                <a:gd name="T58" fmla="*/ 122 w 202"/>
                <a:gd name="T59" fmla="*/ 2 h 202"/>
                <a:gd name="T60" fmla="*/ 140 w 202"/>
                <a:gd name="T61" fmla="*/ 8 h 202"/>
                <a:gd name="T62" fmla="*/ 158 w 202"/>
                <a:gd name="T63" fmla="*/ 18 h 202"/>
                <a:gd name="T64" fmla="*/ 172 w 202"/>
                <a:gd name="T65" fmla="*/ 30 h 202"/>
                <a:gd name="T66" fmla="*/ 186 w 202"/>
                <a:gd name="T67" fmla="*/ 46 h 202"/>
                <a:gd name="T68" fmla="*/ 194 w 202"/>
                <a:gd name="T69" fmla="*/ 62 h 202"/>
                <a:gd name="T70" fmla="*/ 200 w 202"/>
                <a:gd name="T71" fmla="*/ 82 h 202"/>
                <a:gd name="T72" fmla="*/ 202 w 202"/>
                <a:gd name="T73" fmla="*/ 102 h 202"/>
                <a:gd name="T74" fmla="*/ 202 w 202"/>
                <a:gd name="T75" fmla="*/ 1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02" h="202">
                  <a:moveTo>
                    <a:pt x="202" y="102"/>
                  </a:moveTo>
                  <a:lnTo>
                    <a:pt x="202" y="102"/>
                  </a:lnTo>
                  <a:lnTo>
                    <a:pt x="200" y="122"/>
                  </a:lnTo>
                  <a:lnTo>
                    <a:pt x="194" y="140"/>
                  </a:lnTo>
                  <a:lnTo>
                    <a:pt x="186" y="158"/>
                  </a:lnTo>
                  <a:lnTo>
                    <a:pt x="172" y="172"/>
                  </a:lnTo>
                  <a:lnTo>
                    <a:pt x="158" y="186"/>
                  </a:lnTo>
                  <a:lnTo>
                    <a:pt x="140" y="194"/>
                  </a:lnTo>
                  <a:lnTo>
                    <a:pt x="122" y="200"/>
                  </a:lnTo>
                  <a:lnTo>
                    <a:pt x="102" y="202"/>
                  </a:lnTo>
                  <a:lnTo>
                    <a:pt x="102" y="202"/>
                  </a:lnTo>
                  <a:lnTo>
                    <a:pt x="82" y="200"/>
                  </a:lnTo>
                  <a:lnTo>
                    <a:pt x="62" y="194"/>
                  </a:lnTo>
                  <a:lnTo>
                    <a:pt x="46" y="186"/>
                  </a:lnTo>
                  <a:lnTo>
                    <a:pt x="30" y="172"/>
                  </a:lnTo>
                  <a:lnTo>
                    <a:pt x="18" y="158"/>
                  </a:lnTo>
                  <a:lnTo>
                    <a:pt x="8" y="140"/>
                  </a:lnTo>
                  <a:lnTo>
                    <a:pt x="2" y="122"/>
                  </a:lnTo>
                  <a:lnTo>
                    <a:pt x="0" y="102"/>
                  </a:lnTo>
                  <a:lnTo>
                    <a:pt x="0" y="102"/>
                  </a:lnTo>
                  <a:lnTo>
                    <a:pt x="2" y="82"/>
                  </a:lnTo>
                  <a:lnTo>
                    <a:pt x="8" y="62"/>
                  </a:lnTo>
                  <a:lnTo>
                    <a:pt x="18" y="46"/>
                  </a:lnTo>
                  <a:lnTo>
                    <a:pt x="30" y="30"/>
                  </a:lnTo>
                  <a:lnTo>
                    <a:pt x="46" y="18"/>
                  </a:lnTo>
                  <a:lnTo>
                    <a:pt x="62" y="8"/>
                  </a:lnTo>
                  <a:lnTo>
                    <a:pt x="82" y="2"/>
                  </a:lnTo>
                  <a:lnTo>
                    <a:pt x="102" y="0"/>
                  </a:lnTo>
                  <a:lnTo>
                    <a:pt x="102" y="0"/>
                  </a:lnTo>
                  <a:lnTo>
                    <a:pt x="122" y="2"/>
                  </a:lnTo>
                  <a:lnTo>
                    <a:pt x="140" y="8"/>
                  </a:lnTo>
                  <a:lnTo>
                    <a:pt x="158" y="18"/>
                  </a:lnTo>
                  <a:lnTo>
                    <a:pt x="172" y="30"/>
                  </a:lnTo>
                  <a:lnTo>
                    <a:pt x="186" y="46"/>
                  </a:lnTo>
                  <a:lnTo>
                    <a:pt x="194" y="62"/>
                  </a:lnTo>
                  <a:lnTo>
                    <a:pt x="200" y="82"/>
                  </a:lnTo>
                  <a:lnTo>
                    <a:pt x="202" y="102"/>
                  </a:lnTo>
                  <a:lnTo>
                    <a:pt x="202" y="102"/>
                  </a:lnTo>
                  <a:close/>
                </a:path>
              </a:pathLst>
            </a:custGeom>
            <a:grp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  <p:sp>
          <p:nvSpPr>
            <p:cNvPr id="30" name="Freeform 114">
              <a:extLst>
                <a:ext uri="{FF2B5EF4-FFF2-40B4-BE49-F238E27FC236}">
                  <a16:creationId xmlns:a16="http://schemas.microsoft.com/office/drawing/2014/main" id="{1EEF52C4-F6B8-2614-F5FD-2554C360857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9950" y="5822950"/>
              <a:ext cx="111125" cy="111125"/>
            </a:xfrm>
            <a:custGeom>
              <a:avLst/>
              <a:gdLst>
                <a:gd name="T0" fmla="*/ 0 w 70"/>
                <a:gd name="T1" fmla="*/ 70 h 70"/>
                <a:gd name="T2" fmla="*/ 0 w 70"/>
                <a:gd name="T3" fmla="*/ 70 h 70"/>
                <a:gd name="T4" fmla="*/ 2 w 70"/>
                <a:gd name="T5" fmla="*/ 56 h 70"/>
                <a:gd name="T6" fmla="*/ 6 w 70"/>
                <a:gd name="T7" fmla="*/ 42 h 70"/>
                <a:gd name="T8" fmla="*/ 12 w 70"/>
                <a:gd name="T9" fmla="*/ 32 h 70"/>
                <a:gd name="T10" fmla="*/ 22 w 70"/>
                <a:gd name="T11" fmla="*/ 20 h 70"/>
                <a:gd name="T12" fmla="*/ 32 w 70"/>
                <a:gd name="T13" fmla="*/ 12 h 70"/>
                <a:gd name="T14" fmla="*/ 42 w 70"/>
                <a:gd name="T15" fmla="*/ 6 h 70"/>
                <a:gd name="T16" fmla="*/ 56 w 70"/>
                <a:gd name="T17" fmla="*/ 2 h 70"/>
                <a:gd name="T18" fmla="*/ 70 w 70"/>
                <a:gd name="T1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70">
                  <a:moveTo>
                    <a:pt x="0" y="70"/>
                  </a:moveTo>
                  <a:lnTo>
                    <a:pt x="0" y="70"/>
                  </a:lnTo>
                  <a:lnTo>
                    <a:pt x="2" y="56"/>
                  </a:lnTo>
                  <a:lnTo>
                    <a:pt x="6" y="42"/>
                  </a:lnTo>
                  <a:lnTo>
                    <a:pt x="12" y="32"/>
                  </a:lnTo>
                  <a:lnTo>
                    <a:pt x="22" y="20"/>
                  </a:lnTo>
                  <a:lnTo>
                    <a:pt x="32" y="12"/>
                  </a:lnTo>
                  <a:lnTo>
                    <a:pt x="42" y="6"/>
                  </a:lnTo>
                  <a:lnTo>
                    <a:pt x="56" y="2"/>
                  </a:lnTo>
                  <a:lnTo>
                    <a:pt x="70" y="0"/>
                  </a:lnTo>
                </a:path>
              </a:pathLst>
            </a:custGeom>
            <a:grp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  <p:sp>
          <p:nvSpPr>
            <p:cNvPr id="31" name="Freeform 115">
              <a:extLst>
                <a:ext uri="{FF2B5EF4-FFF2-40B4-BE49-F238E27FC236}">
                  <a16:creationId xmlns:a16="http://schemas.microsoft.com/office/drawing/2014/main" id="{803A836B-8BDF-2B0C-5A31-4F48247D20E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9975" y="6022975"/>
              <a:ext cx="130175" cy="130175"/>
            </a:xfrm>
            <a:custGeom>
              <a:avLst/>
              <a:gdLst>
                <a:gd name="T0" fmla="*/ 28 w 82"/>
                <a:gd name="T1" fmla="*/ 0 h 82"/>
                <a:gd name="T2" fmla="*/ 78 w 82"/>
                <a:gd name="T3" fmla="*/ 50 h 82"/>
                <a:gd name="T4" fmla="*/ 78 w 82"/>
                <a:gd name="T5" fmla="*/ 50 h 82"/>
                <a:gd name="T6" fmla="*/ 82 w 82"/>
                <a:gd name="T7" fmla="*/ 56 h 82"/>
                <a:gd name="T8" fmla="*/ 82 w 82"/>
                <a:gd name="T9" fmla="*/ 62 h 82"/>
                <a:gd name="T10" fmla="*/ 82 w 82"/>
                <a:gd name="T11" fmla="*/ 68 h 82"/>
                <a:gd name="T12" fmla="*/ 78 w 82"/>
                <a:gd name="T13" fmla="*/ 74 h 82"/>
                <a:gd name="T14" fmla="*/ 74 w 82"/>
                <a:gd name="T15" fmla="*/ 78 h 82"/>
                <a:gd name="T16" fmla="*/ 74 w 82"/>
                <a:gd name="T17" fmla="*/ 78 h 82"/>
                <a:gd name="T18" fmla="*/ 68 w 82"/>
                <a:gd name="T19" fmla="*/ 82 h 82"/>
                <a:gd name="T20" fmla="*/ 62 w 82"/>
                <a:gd name="T21" fmla="*/ 82 h 82"/>
                <a:gd name="T22" fmla="*/ 56 w 82"/>
                <a:gd name="T23" fmla="*/ 82 h 82"/>
                <a:gd name="T24" fmla="*/ 50 w 82"/>
                <a:gd name="T25" fmla="*/ 78 h 82"/>
                <a:gd name="T26" fmla="*/ 0 w 82"/>
                <a:gd name="T27" fmla="*/ 28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2" h="82">
                  <a:moveTo>
                    <a:pt x="28" y="0"/>
                  </a:moveTo>
                  <a:lnTo>
                    <a:pt x="78" y="50"/>
                  </a:lnTo>
                  <a:lnTo>
                    <a:pt x="78" y="50"/>
                  </a:lnTo>
                  <a:lnTo>
                    <a:pt x="82" y="56"/>
                  </a:lnTo>
                  <a:lnTo>
                    <a:pt x="82" y="62"/>
                  </a:lnTo>
                  <a:lnTo>
                    <a:pt x="82" y="68"/>
                  </a:lnTo>
                  <a:lnTo>
                    <a:pt x="78" y="74"/>
                  </a:lnTo>
                  <a:lnTo>
                    <a:pt x="74" y="78"/>
                  </a:lnTo>
                  <a:lnTo>
                    <a:pt x="74" y="78"/>
                  </a:lnTo>
                  <a:lnTo>
                    <a:pt x="68" y="82"/>
                  </a:lnTo>
                  <a:lnTo>
                    <a:pt x="62" y="82"/>
                  </a:lnTo>
                  <a:lnTo>
                    <a:pt x="56" y="82"/>
                  </a:lnTo>
                  <a:lnTo>
                    <a:pt x="50" y="78"/>
                  </a:lnTo>
                  <a:lnTo>
                    <a:pt x="0" y="28"/>
                  </a:lnTo>
                </a:path>
              </a:pathLst>
            </a:custGeom>
            <a:grp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</p:grpSp>
      <p:grpSp>
        <p:nvGrpSpPr>
          <p:cNvPr id="16" name="Group 399">
            <a:extLst>
              <a:ext uri="{FF2B5EF4-FFF2-40B4-BE49-F238E27FC236}">
                <a16:creationId xmlns:a16="http://schemas.microsoft.com/office/drawing/2014/main" id="{EBD9B8E2-6C6C-277B-916C-DD8521D8A675}"/>
              </a:ext>
            </a:extLst>
          </p:cNvPr>
          <p:cNvGrpSpPr/>
          <p:nvPr/>
        </p:nvGrpSpPr>
        <p:grpSpPr>
          <a:xfrm>
            <a:off x="532952" y="4100350"/>
            <a:ext cx="810909" cy="826624"/>
            <a:chOff x="4394200" y="5537200"/>
            <a:chExt cx="863600" cy="863600"/>
          </a:xfrm>
          <a:solidFill>
            <a:srgbClr val="3E7E93"/>
          </a:solidFill>
        </p:grpSpPr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882D62B7-73A7-9B59-2637-3B9380FB5C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4200" y="5537200"/>
              <a:ext cx="863600" cy="863600"/>
            </a:xfrm>
            <a:custGeom>
              <a:avLst/>
              <a:gdLst>
                <a:gd name="T0" fmla="*/ 544 w 544"/>
                <a:gd name="T1" fmla="*/ 272 h 544"/>
                <a:gd name="T2" fmla="*/ 538 w 544"/>
                <a:gd name="T3" fmla="*/ 326 h 544"/>
                <a:gd name="T4" fmla="*/ 522 w 544"/>
                <a:gd name="T5" fmla="*/ 378 h 544"/>
                <a:gd name="T6" fmla="*/ 498 w 544"/>
                <a:gd name="T7" fmla="*/ 424 h 544"/>
                <a:gd name="T8" fmla="*/ 464 w 544"/>
                <a:gd name="T9" fmla="*/ 464 h 544"/>
                <a:gd name="T10" fmla="*/ 424 w 544"/>
                <a:gd name="T11" fmla="*/ 498 h 544"/>
                <a:gd name="T12" fmla="*/ 378 w 544"/>
                <a:gd name="T13" fmla="*/ 522 h 544"/>
                <a:gd name="T14" fmla="*/ 326 w 544"/>
                <a:gd name="T15" fmla="*/ 538 h 544"/>
                <a:gd name="T16" fmla="*/ 272 w 544"/>
                <a:gd name="T17" fmla="*/ 544 h 544"/>
                <a:gd name="T18" fmla="*/ 244 w 544"/>
                <a:gd name="T19" fmla="*/ 542 h 544"/>
                <a:gd name="T20" fmla="*/ 192 w 544"/>
                <a:gd name="T21" fmla="*/ 532 h 544"/>
                <a:gd name="T22" fmla="*/ 142 w 544"/>
                <a:gd name="T23" fmla="*/ 512 h 544"/>
                <a:gd name="T24" fmla="*/ 98 w 544"/>
                <a:gd name="T25" fmla="*/ 482 h 544"/>
                <a:gd name="T26" fmla="*/ 62 w 544"/>
                <a:gd name="T27" fmla="*/ 446 h 544"/>
                <a:gd name="T28" fmla="*/ 32 w 544"/>
                <a:gd name="T29" fmla="*/ 402 h 544"/>
                <a:gd name="T30" fmla="*/ 12 w 544"/>
                <a:gd name="T31" fmla="*/ 352 h 544"/>
                <a:gd name="T32" fmla="*/ 2 w 544"/>
                <a:gd name="T33" fmla="*/ 300 h 544"/>
                <a:gd name="T34" fmla="*/ 0 w 544"/>
                <a:gd name="T35" fmla="*/ 272 h 544"/>
                <a:gd name="T36" fmla="*/ 6 w 544"/>
                <a:gd name="T37" fmla="*/ 218 h 544"/>
                <a:gd name="T38" fmla="*/ 22 w 544"/>
                <a:gd name="T39" fmla="*/ 166 h 544"/>
                <a:gd name="T40" fmla="*/ 46 w 544"/>
                <a:gd name="T41" fmla="*/ 120 h 544"/>
                <a:gd name="T42" fmla="*/ 80 w 544"/>
                <a:gd name="T43" fmla="*/ 80 h 544"/>
                <a:gd name="T44" fmla="*/ 120 w 544"/>
                <a:gd name="T45" fmla="*/ 46 h 544"/>
                <a:gd name="T46" fmla="*/ 166 w 544"/>
                <a:gd name="T47" fmla="*/ 22 h 544"/>
                <a:gd name="T48" fmla="*/ 218 w 544"/>
                <a:gd name="T49" fmla="*/ 6 h 544"/>
                <a:gd name="T50" fmla="*/ 272 w 544"/>
                <a:gd name="T51" fmla="*/ 0 h 544"/>
                <a:gd name="T52" fmla="*/ 300 w 544"/>
                <a:gd name="T53" fmla="*/ 2 h 544"/>
                <a:gd name="T54" fmla="*/ 352 w 544"/>
                <a:gd name="T55" fmla="*/ 12 h 544"/>
                <a:gd name="T56" fmla="*/ 402 w 544"/>
                <a:gd name="T57" fmla="*/ 32 h 544"/>
                <a:gd name="T58" fmla="*/ 446 w 544"/>
                <a:gd name="T59" fmla="*/ 62 h 544"/>
                <a:gd name="T60" fmla="*/ 482 w 544"/>
                <a:gd name="T61" fmla="*/ 98 h 544"/>
                <a:gd name="T62" fmla="*/ 512 w 544"/>
                <a:gd name="T63" fmla="*/ 142 h 544"/>
                <a:gd name="T64" fmla="*/ 532 w 544"/>
                <a:gd name="T65" fmla="*/ 192 h 544"/>
                <a:gd name="T66" fmla="*/ 542 w 544"/>
                <a:gd name="T67" fmla="*/ 244 h 544"/>
                <a:gd name="T68" fmla="*/ 544 w 544"/>
                <a:gd name="T69" fmla="*/ 272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44" h="544">
                  <a:moveTo>
                    <a:pt x="544" y="272"/>
                  </a:moveTo>
                  <a:lnTo>
                    <a:pt x="544" y="272"/>
                  </a:lnTo>
                  <a:lnTo>
                    <a:pt x="542" y="300"/>
                  </a:lnTo>
                  <a:lnTo>
                    <a:pt x="538" y="326"/>
                  </a:lnTo>
                  <a:lnTo>
                    <a:pt x="532" y="352"/>
                  </a:lnTo>
                  <a:lnTo>
                    <a:pt x="522" y="378"/>
                  </a:lnTo>
                  <a:lnTo>
                    <a:pt x="512" y="402"/>
                  </a:lnTo>
                  <a:lnTo>
                    <a:pt x="498" y="424"/>
                  </a:lnTo>
                  <a:lnTo>
                    <a:pt x="482" y="446"/>
                  </a:lnTo>
                  <a:lnTo>
                    <a:pt x="464" y="464"/>
                  </a:lnTo>
                  <a:lnTo>
                    <a:pt x="446" y="482"/>
                  </a:lnTo>
                  <a:lnTo>
                    <a:pt x="424" y="498"/>
                  </a:lnTo>
                  <a:lnTo>
                    <a:pt x="402" y="512"/>
                  </a:lnTo>
                  <a:lnTo>
                    <a:pt x="378" y="522"/>
                  </a:lnTo>
                  <a:lnTo>
                    <a:pt x="352" y="532"/>
                  </a:lnTo>
                  <a:lnTo>
                    <a:pt x="326" y="538"/>
                  </a:lnTo>
                  <a:lnTo>
                    <a:pt x="300" y="542"/>
                  </a:lnTo>
                  <a:lnTo>
                    <a:pt x="272" y="544"/>
                  </a:lnTo>
                  <a:lnTo>
                    <a:pt x="272" y="544"/>
                  </a:lnTo>
                  <a:lnTo>
                    <a:pt x="244" y="542"/>
                  </a:lnTo>
                  <a:lnTo>
                    <a:pt x="218" y="538"/>
                  </a:lnTo>
                  <a:lnTo>
                    <a:pt x="192" y="532"/>
                  </a:lnTo>
                  <a:lnTo>
                    <a:pt x="166" y="522"/>
                  </a:lnTo>
                  <a:lnTo>
                    <a:pt x="142" y="512"/>
                  </a:lnTo>
                  <a:lnTo>
                    <a:pt x="120" y="498"/>
                  </a:lnTo>
                  <a:lnTo>
                    <a:pt x="98" y="482"/>
                  </a:lnTo>
                  <a:lnTo>
                    <a:pt x="80" y="464"/>
                  </a:lnTo>
                  <a:lnTo>
                    <a:pt x="62" y="446"/>
                  </a:lnTo>
                  <a:lnTo>
                    <a:pt x="46" y="424"/>
                  </a:lnTo>
                  <a:lnTo>
                    <a:pt x="32" y="402"/>
                  </a:lnTo>
                  <a:lnTo>
                    <a:pt x="22" y="378"/>
                  </a:lnTo>
                  <a:lnTo>
                    <a:pt x="12" y="352"/>
                  </a:lnTo>
                  <a:lnTo>
                    <a:pt x="6" y="326"/>
                  </a:lnTo>
                  <a:lnTo>
                    <a:pt x="2" y="300"/>
                  </a:lnTo>
                  <a:lnTo>
                    <a:pt x="0" y="272"/>
                  </a:lnTo>
                  <a:lnTo>
                    <a:pt x="0" y="272"/>
                  </a:lnTo>
                  <a:lnTo>
                    <a:pt x="2" y="244"/>
                  </a:lnTo>
                  <a:lnTo>
                    <a:pt x="6" y="218"/>
                  </a:lnTo>
                  <a:lnTo>
                    <a:pt x="12" y="192"/>
                  </a:lnTo>
                  <a:lnTo>
                    <a:pt x="22" y="166"/>
                  </a:lnTo>
                  <a:lnTo>
                    <a:pt x="32" y="142"/>
                  </a:lnTo>
                  <a:lnTo>
                    <a:pt x="46" y="120"/>
                  </a:lnTo>
                  <a:lnTo>
                    <a:pt x="62" y="98"/>
                  </a:lnTo>
                  <a:lnTo>
                    <a:pt x="80" y="80"/>
                  </a:lnTo>
                  <a:lnTo>
                    <a:pt x="98" y="62"/>
                  </a:lnTo>
                  <a:lnTo>
                    <a:pt x="120" y="46"/>
                  </a:lnTo>
                  <a:lnTo>
                    <a:pt x="142" y="32"/>
                  </a:lnTo>
                  <a:lnTo>
                    <a:pt x="166" y="22"/>
                  </a:lnTo>
                  <a:lnTo>
                    <a:pt x="192" y="12"/>
                  </a:lnTo>
                  <a:lnTo>
                    <a:pt x="218" y="6"/>
                  </a:lnTo>
                  <a:lnTo>
                    <a:pt x="244" y="2"/>
                  </a:lnTo>
                  <a:lnTo>
                    <a:pt x="272" y="0"/>
                  </a:lnTo>
                  <a:lnTo>
                    <a:pt x="272" y="0"/>
                  </a:lnTo>
                  <a:lnTo>
                    <a:pt x="300" y="2"/>
                  </a:lnTo>
                  <a:lnTo>
                    <a:pt x="326" y="6"/>
                  </a:lnTo>
                  <a:lnTo>
                    <a:pt x="352" y="12"/>
                  </a:lnTo>
                  <a:lnTo>
                    <a:pt x="378" y="22"/>
                  </a:lnTo>
                  <a:lnTo>
                    <a:pt x="402" y="32"/>
                  </a:lnTo>
                  <a:lnTo>
                    <a:pt x="424" y="46"/>
                  </a:lnTo>
                  <a:lnTo>
                    <a:pt x="446" y="62"/>
                  </a:lnTo>
                  <a:lnTo>
                    <a:pt x="464" y="80"/>
                  </a:lnTo>
                  <a:lnTo>
                    <a:pt x="482" y="98"/>
                  </a:lnTo>
                  <a:lnTo>
                    <a:pt x="498" y="120"/>
                  </a:lnTo>
                  <a:lnTo>
                    <a:pt x="512" y="142"/>
                  </a:lnTo>
                  <a:lnTo>
                    <a:pt x="522" y="166"/>
                  </a:lnTo>
                  <a:lnTo>
                    <a:pt x="532" y="192"/>
                  </a:lnTo>
                  <a:lnTo>
                    <a:pt x="538" y="218"/>
                  </a:lnTo>
                  <a:lnTo>
                    <a:pt x="542" y="244"/>
                  </a:lnTo>
                  <a:lnTo>
                    <a:pt x="544" y="272"/>
                  </a:lnTo>
                  <a:lnTo>
                    <a:pt x="544" y="2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  <p:sp>
          <p:nvSpPr>
            <p:cNvPr id="21" name="Freeform 161">
              <a:extLst>
                <a:ext uri="{FF2B5EF4-FFF2-40B4-BE49-F238E27FC236}">
                  <a16:creationId xmlns:a16="http://schemas.microsoft.com/office/drawing/2014/main" id="{7640C7AA-08A6-2FB1-7F5C-D62D55E6BE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1075" y="5765800"/>
              <a:ext cx="146050" cy="406400"/>
            </a:xfrm>
            <a:custGeom>
              <a:avLst/>
              <a:gdLst>
                <a:gd name="T0" fmla="*/ 46 w 92"/>
                <a:gd name="T1" fmla="*/ 256 h 256"/>
                <a:gd name="T2" fmla="*/ 46 w 92"/>
                <a:gd name="T3" fmla="*/ 256 h 256"/>
                <a:gd name="T4" fmla="*/ 46 w 92"/>
                <a:gd name="T5" fmla="*/ 248 h 256"/>
                <a:gd name="T6" fmla="*/ 44 w 92"/>
                <a:gd name="T7" fmla="*/ 238 h 256"/>
                <a:gd name="T8" fmla="*/ 46 w 92"/>
                <a:gd name="T9" fmla="*/ 228 h 256"/>
                <a:gd name="T10" fmla="*/ 50 w 92"/>
                <a:gd name="T11" fmla="*/ 216 h 256"/>
                <a:gd name="T12" fmla="*/ 58 w 92"/>
                <a:gd name="T13" fmla="*/ 202 h 256"/>
                <a:gd name="T14" fmla="*/ 72 w 92"/>
                <a:gd name="T15" fmla="*/ 190 h 256"/>
                <a:gd name="T16" fmla="*/ 82 w 92"/>
                <a:gd name="T17" fmla="*/ 184 h 256"/>
                <a:gd name="T18" fmla="*/ 92 w 92"/>
                <a:gd name="T19" fmla="*/ 178 h 256"/>
                <a:gd name="T20" fmla="*/ 92 w 92"/>
                <a:gd name="T21" fmla="*/ 178 h 256"/>
                <a:gd name="T22" fmla="*/ 78 w 92"/>
                <a:gd name="T23" fmla="*/ 162 h 256"/>
                <a:gd name="T24" fmla="*/ 62 w 92"/>
                <a:gd name="T25" fmla="*/ 146 h 256"/>
                <a:gd name="T26" fmla="*/ 46 w 92"/>
                <a:gd name="T27" fmla="*/ 124 h 256"/>
                <a:gd name="T28" fmla="*/ 28 w 92"/>
                <a:gd name="T29" fmla="*/ 96 h 256"/>
                <a:gd name="T30" fmla="*/ 14 w 92"/>
                <a:gd name="T31" fmla="*/ 66 h 256"/>
                <a:gd name="T32" fmla="*/ 8 w 92"/>
                <a:gd name="T33" fmla="*/ 50 h 256"/>
                <a:gd name="T34" fmla="*/ 4 w 92"/>
                <a:gd name="T35" fmla="*/ 34 h 256"/>
                <a:gd name="T36" fmla="*/ 0 w 92"/>
                <a:gd name="T37" fmla="*/ 18 h 256"/>
                <a:gd name="T38" fmla="*/ 0 w 92"/>
                <a:gd name="T39" fmla="*/ 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2" h="256">
                  <a:moveTo>
                    <a:pt x="46" y="256"/>
                  </a:moveTo>
                  <a:lnTo>
                    <a:pt x="46" y="256"/>
                  </a:lnTo>
                  <a:lnTo>
                    <a:pt x="46" y="248"/>
                  </a:lnTo>
                  <a:lnTo>
                    <a:pt x="44" y="238"/>
                  </a:lnTo>
                  <a:lnTo>
                    <a:pt x="46" y="228"/>
                  </a:lnTo>
                  <a:lnTo>
                    <a:pt x="50" y="216"/>
                  </a:lnTo>
                  <a:lnTo>
                    <a:pt x="58" y="202"/>
                  </a:lnTo>
                  <a:lnTo>
                    <a:pt x="72" y="190"/>
                  </a:lnTo>
                  <a:lnTo>
                    <a:pt x="82" y="184"/>
                  </a:lnTo>
                  <a:lnTo>
                    <a:pt x="92" y="178"/>
                  </a:lnTo>
                  <a:lnTo>
                    <a:pt x="92" y="178"/>
                  </a:lnTo>
                  <a:lnTo>
                    <a:pt x="78" y="162"/>
                  </a:lnTo>
                  <a:lnTo>
                    <a:pt x="62" y="146"/>
                  </a:lnTo>
                  <a:lnTo>
                    <a:pt x="46" y="124"/>
                  </a:lnTo>
                  <a:lnTo>
                    <a:pt x="28" y="96"/>
                  </a:lnTo>
                  <a:lnTo>
                    <a:pt x="14" y="66"/>
                  </a:lnTo>
                  <a:lnTo>
                    <a:pt x="8" y="50"/>
                  </a:lnTo>
                  <a:lnTo>
                    <a:pt x="4" y="34"/>
                  </a:lnTo>
                  <a:lnTo>
                    <a:pt x="0" y="18"/>
                  </a:lnTo>
                  <a:lnTo>
                    <a:pt x="0" y="0"/>
                  </a:lnTo>
                </a:path>
              </a:pathLst>
            </a:custGeom>
            <a:grp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  <p:sp>
          <p:nvSpPr>
            <p:cNvPr id="22" name="Freeform 162">
              <a:extLst>
                <a:ext uri="{FF2B5EF4-FFF2-40B4-BE49-F238E27FC236}">
                  <a16:creationId xmlns:a16="http://schemas.microsoft.com/office/drawing/2014/main" id="{C41624A1-1484-0F7C-E6B1-9ED2B66C6D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1850" y="5765800"/>
              <a:ext cx="149225" cy="406400"/>
            </a:xfrm>
            <a:custGeom>
              <a:avLst/>
              <a:gdLst>
                <a:gd name="T0" fmla="*/ 46 w 94"/>
                <a:gd name="T1" fmla="*/ 256 h 256"/>
                <a:gd name="T2" fmla="*/ 46 w 94"/>
                <a:gd name="T3" fmla="*/ 256 h 256"/>
                <a:gd name="T4" fmla="*/ 48 w 94"/>
                <a:gd name="T5" fmla="*/ 248 h 256"/>
                <a:gd name="T6" fmla="*/ 48 w 94"/>
                <a:gd name="T7" fmla="*/ 238 h 256"/>
                <a:gd name="T8" fmla="*/ 46 w 94"/>
                <a:gd name="T9" fmla="*/ 228 h 256"/>
                <a:gd name="T10" fmla="*/ 42 w 94"/>
                <a:gd name="T11" fmla="*/ 216 h 256"/>
                <a:gd name="T12" fmla="*/ 34 w 94"/>
                <a:gd name="T13" fmla="*/ 202 h 256"/>
                <a:gd name="T14" fmla="*/ 20 w 94"/>
                <a:gd name="T15" fmla="*/ 190 h 256"/>
                <a:gd name="T16" fmla="*/ 12 w 94"/>
                <a:gd name="T17" fmla="*/ 184 h 256"/>
                <a:gd name="T18" fmla="*/ 0 w 94"/>
                <a:gd name="T19" fmla="*/ 178 h 256"/>
                <a:gd name="T20" fmla="*/ 0 w 94"/>
                <a:gd name="T21" fmla="*/ 178 h 256"/>
                <a:gd name="T22" fmla="*/ 14 w 94"/>
                <a:gd name="T23" fmla="*/ 162 h 256"/>
                <a:gd name="T24" fmla="*/ 30 w 94"/>
                <a:gd name="T25" fmla="*/ 146 h 256"/>
                <a:gd name="T26" fmla="*/ 46 w 94"/>
                <a:gd name="T27" fmla="*/ 124 h 256"/>
                <a:gd name="T28" fmla="*/ 64 w 94"/>
                <a:gd name="T29" fmla="*/ 96 h 256"/>
                <a:gd name="T30" fmla="*/ 78 w 94"/>
                <a:gd name="T31" fmla="*/ 66 h 256"/>
                <a:gd name="T32" fmla="*/ 84 w 94"/>
                <a:gd name="T33" fmla="*/ 50 h 256"/>
                <a:gd name="T34" fmla="*/ 90 w 94"/>
                <a:gd name="T35" fmla="*/ 34 h 256"/>
                <a:gd name="T36" fmla="*/ 92 w 94"/>
                <a:gd name="T37" fmla="*/ 18 h 256"/>
                <a:gd name="T38" fmla="*/ 94 w 94"/>
                <a:gd name="T39" fmla="*/ 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4" h="256">
                  <a:moveTo>
                    <a:pt x="46" y="256"/>
                  </a:moveTo>
                  <a:lnTo>
                    <a:pt x="46" y="256"/>
                  </a:lnTo>
                  <a:lnTo>
                    <a:pt x="48" y="248"/>
                  </a:lnTo>
                  <a:lnTo>
                    <a:pt x="48" y="238"/>
                  </a:lnTo>
                  <a:lnTo>
                    <a:pt x="46" y="228"/>
                  </a:lnTo>
                  <a:lnTo>
                    <a:pt x="42" y="216"/>
                  </a:lnTo>
                  <a:lnTo>
                    <a:pt x="34" y="202"/>
                  </a:lnTo>
                  <a:lnTo>
                    <a:pt x="20" y="190"/>
                  </a:lnTo>
                  <a:lnTo>
                    <a:pt x="12" y="184"/>
                  </a:lnTo>
                  <a:lnTo>
                    <a:pt x="0" y="178"/>
                  </a:lnTo>
                  <a:lnTo>
                    <a:pt x="0" y="178"/>
                  </a:lnTo>
                  <a:lnTo>
                    <a:pt x="14" y="162"/>
                  </a:lnTo>
                  <a:lnTo>
                    <a:pt x="30" y="146"/>
                  </a:lnTo>
                  <a:lnTo>
                    <a:pt x="46" y="124"/>
                  </a:lnTo>
                  <a:lnTo>
                    <a:pt x="64" y="96"/>
                  </a:lnTo>
                  <a:lnTo>
                    <a:pt x="78" y="66"/>
                  </a:lnTo>
                  <a:lnTo>
                    <a:pt x="84" y="50"/>
                  </a:lnTo>
                  <a:lnTo>
                    <a:pt x="90" y="34"/>
                  </a:lnTo>
                  <a:lnTo>
                    <a:pt x="92" y="18"/>
                  </a:lnTo>
                  <a:lnTo>
                    <a:pt x="94" y="0"/>
                  </a:lnTo>
                </a:path>
              </a:pathLst>
            </a:custGeom>
            <a:grp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  <p:sp>
          <p:nvSpPr>
            <p:cNvPr id="23" name="Line 163">
              <a:extLst>
                <a:ext uri="{FF2B5EF4-FFF2-40B4-BE49-F238E27FC236}">
                  <a16:creationId xmlns:a16="http://schemas.microsoft.com/office/drawing/2014/main" id="{BC6BA90B-627C-F34E-A0C0-EEA6F9D656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91075" y="5765800"/>
              <a:ext cx="0" cy="234950"/>
            </a:xfrm>
            <a:prstGeom prst="line">
              <a:avLst/>
            </a:prstGeom>
            <a:grp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  <p:sp>
          <p:nvSpPr>
            <p:cNvPr id="24" name="Freeform 164">
              <a:extLst>
                <a:ext uri="{FF2B5EF4-FFF2-40B4-BE49-F238E27FC236}">
                  <a16:creationId xmlns:a16="http://schemas.microsoft.com/office/drawing/2014/main" id="{0B54168B-C045-67D5-E721-8147DB0347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8850" y="6000750"/>
              <a:ext cx="44450" cy="44450"/>
            </a:xfrm>
            <a:custGeom>
              <a:avLst/>
              <a:gdLst>
                <a:gd name="T0" fmla="*/ 0 w 28"/>
                <a:gd name="T1" fmla="*/ 14 h 28"/>
                <a:gd name="T2" fmla="*/ 0 w 28"/>
                <a:gd name="T3" fmla="*/ 14 h 28"/>
                <a:gd name="T4" fmla="*/ 0 w 28"/>
                <a:gd name="T5" fmla="*/ 8 h 28"/>
                <a:gd name="T6" fmla="*/ 4 w 28"/>
                <a:gd name="T7" fmla="*/ 4 h 28"/>
                <a:gd name="T8" fmla="*/ 8 w 28"/>
                <a:gd name="T9" fmla="*/ 0 h 28"/>
                <a:gd name="T10" fmla="*/ 14 w 28"/>
                <a:gd name="T11" fmla="*/ 0 h 28"/>
                <a:gd name="T12" fmla="*/ 14 w 28"/>
                <a:gd name="T13" fmla="*/ 0 h 28"/>
                <a:gd name="T14" fmla="*/ 18 w 28"/>
                <a:gd name="T15" fmla="*/ 0 h 28"/>
                <a:gd name="T16" fmla="*/ 24 w 28"/>
                <a:gd name="T17" fmla="*/ 4 h 28"/>
                <a:gd name="T18" fmla="*/ 26 w 28"/>
                <a:gd name="T19" fmla="*/ 8 h 28"/>
                <a:gd name="T20" fmla="*/ 28 w 28"/>
                <a:gd name="T21" fmla="*/ 14 h 28"/>
                <a:gd name="T22" fmla="*/ 28 w 28"/>
                <a:gd name="T23" fmla="*/ 14 h 28"/>
                <a:gd name="T24" fmla="*/ 26 w 28"/>
                <a:gd name="T25" fmla="*/ 20 h 28"/>
                <a:gd name="T26" fmla="*/ 24 w 28"/>
                <a:gd name="T27" fmla="*/ 24 h 28"/>
                <a:gd name="T28" fmla="*/ 18 w 28"/>
                <a:gd name="T29" fmla="*/ 26 h 28"/>
                <a:gd name="T30" fmla="*/ 14 w 28"/>
                <a:gd name="T31" fmla="*/ 28 h 28"/>
                <a:gd name="T32" fmla="*/ 14 w 28"/>
                <a:gd name="T33" fmla="*/ 28 h 28"/>
                <a:gd name="T34" fmla="*/ 8 w 28"/>
                <a:gd name="T35" fmla="*/ 26 h 28"/>
                <a:gd name="T36" fmla="*/ 4 w 28"/>
                <a:gd name="T37" fmla="*/ 24 h 28"/>
                <a:gd name="T38" fmla="*/ 0 w 28"/>
                <a:gd name="T39" fmla="*/ 20 h 28"/>
                <a:gd name="T40" fmla="*/ 0 w 28"/>
                <a:gd name="T41" fmla="*/ 14 h 28"/>
                <a:gd name="T42" fmla="*/ 0 w 28"/>
                <a:gd name="T43" fmla="*/ 1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0" y="14"/>
                  </a:lnTo>
                  <a:lnTo>
                    <a:pt x="0" y="8"/>
                  </a:lnTo>
                  <a:lnTo>
                    <a:pt x="4" y="4"/>
                  </a:lnTo>
                  <a:lnTo>
                    <a:pt x="8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4" y="4"/>
                  </a:lnTo>
                  <a:lnTo>
                    <a:pt x="26" y="8"/>
                  </a:lnTo>
                  <a:lnTo>
                    <a:pt x="28" y="14"/>
                  </a:lnTo>
                  <a:lnTo>
                    <a:pt x="28" y="14"/>
                  </a:lnTo>
                  <a:lnTo>
                    <a:pt x="26" y="20"/>
                  </a:lnTo>
                  <a:lnTo>
                    <a:pt x="24" y="24"/>
                  </a:lnTo>
                  <a:lnTo>
                    <a:pt x="18" y="26"/>
                  </a:lnTo>
                  <a:lnTo>
                    <a:pt x="14" y="28"/>
                  </a:lnTo>
                  <a:lnTo>
                    <a:pt x="14" y="28"/>
                  </a:lnTo>
                  <a:lnTo>
                    <a:pt x="8" y="26"/>
                  </a:lnTo>
                  <a:lnTo>
                    <a:pt x="4" y="24"/>
                  </a:lnTo>
                  <a:lnTo>
                    <a:pt x="0" y="20"/>
                  </a:lnTo>
                  <a:lnTo>
                    <a:pt x="0" y="14"/>
                  </a:lnTo>
                  <a:lnTo>
                    <a:pt x="0" y="14"/>
                  </a:lnTo>
                  <a:close/>
                </a:path>
              </a:pathLst>
            </a:custGeom>
            <a:grp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  <p:sp>
          <p:nvSpPr>
            <p:cNvPr id="25" name="Line 165">
              <a:extLst>
                <a:ext uri="{FF2B5EF4-FFF2-40B4-BE49-F238E27FC236}">
                  <a16:creationId xmlns:a16="http://schemas.microsoft.com/office/drawing/2014/main" id="{14047E4B-926B-5900-55EF-A7CF3198FBC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657725" y="6172200"/>
              <a:ext cx="266700" cy="0"/>
            </a:xfrm>
            <a:prstGeom prst="line">
              <a:avLst/>
            </a:prstGeom>
            <a:grp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  <p:sp>
          <p:nvSpPr>
            <p:cNvPr id="26" name="Line 166">
              <a:extLst>
                <a:ext uri="{FF2B5EF4-FFF2-40B4-BE49-F238E27FC236}">
                  <a16:creationId xmlns:a16="http://schemas.microsoft.com/office/drawing/2014/main" id="{959A2FC3-77A4-DFEA-252F-D0747C5AFB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02200" y="5819775"/>
              <a:ext cx="107950" cy="0"/>
            </a:xfrm>
            <a:prstGeom prst="line">
              <a:avLst/>
            </a:prstGeom>
            <a:grp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  <p:sp>
          <p:nvSpPr>
            <p:cNvPr id="27" name="Line 167">
              <a:extLst>
                <a:ext uri="{FF2B5EF4-FFF2-40B4-BE49-F238E27FC236}">
                  <a16:creationId xmlns:a16="http://schemas.microsoft.com/office/drawing/2014/main" id="{36116890-5BE2-FE8A-0DFC-C266E8DC3F2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956175" y="5765800"/>
              <a:ext cx="0" cy="104775"/>
            </a:xfrm>
            <a:prstGeom prst="line">
              <a:avLst/>
            </a:prstGeom>
            <a:grp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</p:grpSp>
      <p:grpSp>
        <p:nvGrpSpPr>
          <p:cNvPr id="17" name="Group 408">
            <a:extLst>
              <a:ext uri="{FF2B5EF4-FFF2-40B4-BE49-F238E27FC236}">
                <a16:creationId xmlns:a16="http://schemas.microsoft.com/office/drawing/2014/main" id="{B1F8FA4D-C478-8A22-654D-2C51A95A61F9}"/>
              </a:ext>
            </a:extLst>
          </p:cNvPr>
          <p:cNvGrpSpPr/>
          <p:nvPr/>
        </p:nvGrpSpPr>
        <p:grpSpPr>
          <a:xfrm>
            <a:off x="4919352" y="4119002"/>
            <a:ext cx="810909" cy="826624"/>
            <a:chOff x="6934200" y="457200"/>
            <a:chExt cx="863600" cy="863600"/>
          </a:xfrm>
          <a:solidFill>
            <a:srgbClr val="3E7E93"/>
          </a:solidFill>
        </p:grpSpPr>
        <p:sp>
          <p:nvSpPr>
            <p:cNvPr id="18" name="Freeform 25">
              <a:extLst>
                <a:ext uri="{FF2B5EF4-FFF2-40B4-BE49-F238E27FC236}">
                  <a16:creationId xmlns:a16="http://schemas.microsoft.com/office/drawing/2014/main" id="{FAE3BB29-0E13-29B8-642D-985032E20AFC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4200" y="457200"/>
              <a:ext cx="863600" cy="863600"/>
            </a:xfrm>
            <a:custGeom>
              <a:avLst/>
              <a:gdLst>
                <a:gd name="T0" fmla="*/ 544 w 544"/>
                <a:gd name="T1" fmla="*/ 272 h 544"/>
                <a:gd name="T2" fmla="*/ 538 w 544"/>
                <a:gd name="T3" fmla="*/ 326 h 544"/>
                <a:gd name="T4" fmla="*/ 522 w 544"/>
                <a:gd name="T5" fmla="*/ 378 h 544"/>
                <a:gd name="T6" fmla="*/ 498 w 544"/>
                <a:gd name="T7" fmla="*/ 424 h 544"/>
                <a:gd name="T8" fmla="*/ 464 w 544"/>
                <a:gd name="T9" fmla="*/ 464 h 544"/>
                <a:gd name="T10" fmla="*/ 424 w 544"/>
                <a:gd name="T11" fmla="*/ 498 h 544"/>
                <a:gd name="T12" fmla="*/ 378 w 544"/>
                <a:gd name="T13" fmla="*/ 522 h 544"/>
                <a:gd name="T14" fmla="*/ 326 w 544"/>
                <a:gd name="T15" fmla="*/ 538 h 544"/>
                <a:gd name="T16" fmla="*/ 272 w 544"/>
                <a:gd name="T17" fmla="*/ 544 h 544"/>
                <a:gd name="T18" fmla="*/ 244 w 544"/>
                <a:gd name="T19" fmla="*/ 542 h 544"/>
                <a:gd name="T20" fmla="*/ 192 w 544"/>
                <a:gd name="T21" fmla="*/ 532 h 544"/>
                <a:gd name="T22" fmla="*/ 142 w 544"/>
                <a:gd name="T23" fmla="*/ 512 h 544"/>
                <a:gd name="T24" fmla="*/ 98 w 544"/>
                <a:gd name="T25" fmla="*/ 482 h 544"/>
                <a:gd name="T26" fmla="*/ 62 w 544"/>
                <a:gd name="T27" fmla="*/ 446 h 544"/>
                <a:gd name="T28" fmla="*/ 32 w 544"/>
                <a:gd name="T29" fmla="*/ 402 h 544"/>
                <a:gd name="T30" fmla="*/ 12 w 544"/>
                <a:gd name="T31" fmla="*/ 352 h 544"/>
                <a:gd name="T32" fmla="*/ 2 w 544"/>
                <a:gd name="T33" fmla="*/ 300 h 544"/>
                <a:gd name="T34" fmla="*/ 0 w 544"/>
                <a:gd name="T35" fmla="*/ 272 h 544"/>
                <a:gd name="T36" fmla="*/ 6 w 544"/>
                <a:gd name="T37" fmla="*/ 218 h 544"/>
                <a:gd name="T38" fmla="*/ 22 w 544"/>
                <a:gd name="T39" fmla="*/ 166 h 544"/>
                <a:gd name="T40" fmla="*/ 46 w 544"/>
                <a:gd name="T41" fmla="*/ 120 h 544"/>
                <a:gd name="T42" fmla="*/ 80 w 544"/>
                <a:gd name="T43" fmla="*/ 80 h 544"/>
                <a:gd name="T44" fmla="*/ 120 w 544"/>
                <a:gd name="T45" fmla="*/ 46 h 544"/>
                <a:gd name="T46" fmla="*/ 166 w 544"/>
                <a:gd name="T47" fmla="*/ 22 h 544"/>
                <a:gd name="T48" fmla="*/ 218 w 544"/>
                <a:gd name="T49" fmla="*/ 6 h 544"/>
                <a:gd name="T50" fmla="*/ 272 w 544"/>
                <a:gd name="T51" fmla="*/ 0 h 544"/>
                <a:gd name="T52" fmla="*/ 300 w 544"/>
                <a:gd name="T53" fmla="*/ 2 h 544"/>
                <a:gd name="T54" fmla="*/ 352 w 544"/>
                <a:gd name="T55" fmla="*/ 12 h 544"/>
                <a:gd name="T56" fmla="*/ 402 w 544"/>
                <a:gd name="T57" fmla="*/ 32 h 544"/>
                <a:gd name="T58" fmla="*/ 446 w 544"/>
                <a:gd name="T59" fmla="*/ 62 h 544"/>
                <a:gd name="T60" fmla="*/ 482 w 544"/>
                <a:gd name="T61" fmla="*/ 98 h 544"/>
                <a:gd name="T62" fmla="*/ 512 w 544"/>
                <a:gd name="T63" fmla="*/ 142 h 544"/>
                <a:gd name="T64" fmla="*/ 532 w 544"/>
                <a:gd name="T65" fmla="*/ 192 h 544"/>
                <a:gd name="T66" fmla="*/ 542 w 544"/>
                <a:gd name="T67" fmla="*/ 244 h 544"/>
                <a:gd name="T68" fmla="*/ 544 w 544"/>
                <a:gd name="T69" fmla="*/ 272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44" h="544">
                  <a:moveTo>
                    <a:pt x="544" y="272"/>
                  </a:moveTo>
                  <a:lnTo>
                    <a:pt x="544" y="272"/>
                  </a:lnTo>
                  <a:lnTo>
                    <a:pt x="542" y="300"/>
                  </a:lnTo>
                  <a:lnTo>
                    <a:pt x="538" y="326"/>
                  </a:lnTo>
                  <a:lnTo>
                    <a:pt x="532" y="352"/>
                  </a:lnTo>
                  <a:lnTo>
                    <a:pt x="522" y="378"/>
                  </a:lnTo>
                  <a:lnTo>
                    <a:pt x="512" y="402"/>
                  </a:lnTo>
                  <a:lnTo>
                    <a:pt x="498" y="424"/>
                  </a:lnTo>
                  <a:lnTo>
                    <a:pt x="482" y="446"/>
                  </a:lnTo>
                  <a:lnTo>
                    <a:pt x="464" y="464"/>
                  </a:lnTo>
                  <a:lnTo>
                    <a:pt x="446" y="482"/>
                  </a:lnTo>
                  <a:lnTo>
                    <a:pt x="424" y="498"/>
                  </a:lnTo>
                  <a:lnTo>
                    <a:pt x="402" y="512"/>
                  </a:lnTo>
                  <a:lnTo>
                    <a:pt x="378" y="522"/>
                  </a:lnTo>
                  <a:lnTo>
                    <a:pt x="352" y="532"/>
                  </a:lnTo>
                  <a:lnTo>
                    <a:pt x="326" y="538"/>
                  </a:lnTo>
                  <a:lnTo>
                    <a:pt x="300" y="542"/>
                  </a:lnTo>
                  <a:lnTo>
                    <a:pt x="272" y="544"/>
                  </a:lnTo>
                  <a:lnTo>
                    <a:pt x="272" y="544"/>
                  </a:lnTo>
                  <a:lnTo>
                    <a:pt x="244" y="542"/>
                  </a:lnTo>
                  <a:lnTo>
                    <a:pt x="218" y="538"/>
                  </a:lnTo>
                  <a:lnTo>
                    <a:pt x="192" y="532"/>
                  </a:lnTo>
                  <a:lnTo>
                    <a:pt x="166" y="522"/>
                  </a:lnTo>
                  <a:lnTo>
                    <a:pt x="142" y="512"/>
                  </a:lnTo>
                  <a:lnTo>
                    <a:pt x="120" y="498"/>
                  </a:lnTo>
                  <a:lnTo>
                    <a:pt x="98" y="482"/>
                  </a:lnTo>
                  <a:lnTo>
                    <a:pt x="80" y="464"/>
                  </a:lnTo>
                  <a:lnTo>
                    <a:pt x="62" y="446"/>
                  </a:lnTo>
                  <a:lnTo>
                    <a:pt x="46" y="424"/>
                  </a:lnTo>
                  <a:lnTo>
                    <a:pt x="32" y="402"/>
                  </a:lnTo>
                  <a:lnTo>
                    <a:pt x="22" y="378"/>
                  </a:lnTo>
                  <a:lnTo>
                    <a:pt x="12" y="352"/>
                  </a:lnTo>
                  <a:lnTo>
                    <a:pt x="6" y="326"/>
                  </a:lnTo>
                  <a:lnTo>
                    <a:pt x="2" y="300"/>
                  </a:lnTo>
                  <a:lnTo>
                    <a:pt x="0" y="272"/>
                  </a:lnTo>
                  <a:lnTo>
                    <a:pt x="0" y="272"/>
                  </a:lnTo>
                  <a:lnTo>
                    <a:pt x="2" y="244"/>
                  </a:lnTo>
                  <a:lnTo>
                    <a:pt x="6" y="218"/>
                  </a:lnTo>
                  <a:lnTo>
                    <a:pt x="12" y="192"/>
                  </a:lnTo>
                  <a:lnTo>
                    <a:pt x="22" y="166"/>
                  </a:lnTo>
                  <a:lnTo>
                    <a:pt x="32" y="142"/>
                  </a:lnTo>
                  <a:lnTo>
                    <a:pt x="46" y="120"/>
                  </a:lnTo>
                  <a:lnTo>
                    <a:pt x="62" y="98"/>
                  </a:lnTo>
                  <a:lnTo>
                    <a:pt x="80" y="80"/>
                  </a:lnTo>
                  <a:lnTo>
                    <a:pt x="98" y="62"/>
                  </a:lnTo>
                  <a:lnTo>
                    <a:pt x="120" y="46"/>
                  </a:lnTo>
                  <a:lnTo>
                    <a:pt x="142" y="32"/>
                  </a:lnTo>
                  <a:lnTo>
                    <a:pt x="166" y="22"/>
                  </a:lnTo>
                  <a:lnTo>
                    <a:pt x="192" y="12"/>
                  </a:lnTo>
                  <a:lnTo>
                    <a:pt x="218" y="6"/>
                  </a:lnTo>
                  <a:lnTo>
                    <a:pt x="244" y="2"/>
                  </a:lnTo>
                  <a:lnTo>
                    <a:pt x="272" y="0"/>
                  </a:lnTo>
                  <a:lnTo>
                    <a:pt x="272" y="0"/>
                  </a:lnTo>
                  <a:lnTo>
                    <a:pt x="300" y="2"/>
                  </a:lnTo>
                  <a:lnTo>
                    <a:pt x="326" y="6"/>
                  </a:lnTo>
                  <a:lnTo>
                    <a:pt x="352" y="12"/>
                  </a:lnTo>
                  <a:lnTo>
                    <a:pt x="378" y="22"/>
                  </a:lnTo>
                  <a:lnTo>
                    <a:pt x="402" y="32"/>
                  </a:lnTo>
                  <a:lnTo>
                    <a:pt x="424" y="46"/>
                  </a:lnTo>
                  <a:lnTo>
                    <a:pt x="446" y="62"/>
                  </a:lnTo>
                  <a:lnTo>
                    <a:pt x="464" y="80"/>
                  </a:lnTo>
                  <a:lnTo>
                    <a:pt x="482" y="98"/>
                  </a:lnTo>
                  <a:lnTo>
                    <a:pt x="498" y="120"/>
                  </a:lnTo>
                  <a:lnTo>
                    <a:pt x="512" y="142"/>
                  </a:lnTo>
                  <a:lnTo>
                    <a:pt x="522" y="166"/>
                  </a:lnTo>
                  <a:lnTo>
                    <a:pt x="532" y="192"/>
                  </a:lnTo>
                  <a:lnTo>
                    <a:pt x="538" y="218"/>
                  </a:lnTo>
                  <a:lnTo>
                    <a:pt x="542" y="244"/>
                  </a:lnTo>
                  <a:lnTo>
                    <a:pt x="544" y="272"/>
                  </a:lnTo>
                  <a:lnTo>
                    <a:pt x="544" y="2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  <p:sp>
          <p:nvSpPr>
            <p:cNvPr id="19" name="Freeform 41">
              <a:extLst>
                <a:ext uri="{FF2B5EF4-FFF2-40B4-BE49-F238E27FC236}">
                  <a16:creationId xmlns:a16="http://schemas.microsoft.com/office/drawing/2014/main" id="{E36BCD13-1B32-6E41-24A6-E09EBCE29B0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1850" y="688975"/>
              <a:ext cx="368300" cy="400050"/>
            </a:xfrm>
            <a:custGeom>
              <a:avLst/>
              <a:gdLst>
                <a:gd name="T0" fmla="*/ 0 w 232"/>
                <a:gd name="T1" fmla="*/ 242 h 252"/>
                <a:gd name="T2" fmla="*/ 64 w 232"/>
                <a:gd name="T3" fmla="*/ 242 h 252"/>
                <a:gd name="T4" fmla="*/ 74 w 232"/>
                <a:gd name="T5" fmla="*/ 242 h 252"/>
                <a:gd name="T6" fmla="*/ 108 w 232"/>
                <a:gd name="T7" fmla="*/ 250 h 252"/>
                <a:gd name="T8" fmla="*/ 138 w 232"/>
                <a:gd name="T9" fmla="*/ 252 h 252"/>
                <a:gd name="T10" fmla="*/ 190 w 232"/>
                <a:gd name="T11" fmla="*/ 248 h 252"/>
                <a:gd name="T12" fmla="*/ 204 w 232"/>
                <a:gd name="T13" fmla="*/ 242 h 252"/>
                <a:gd name="T14" fmla="*/ 208 w 232"/>
                <a:gd name="T15" fmla="*/ 236 h 252"/>
                <a:gd name="T16" fmla="*/ 210 w 232"/>
                <a:gd name="T17" fmla="*/ 228 h 252"/>
                <a:gd name="T18" fmla="*/ 206 w 232"/>
                <a:gd name="T19" fmla="*/ 218 h 252"/>
                <a:gd name="T20" fmla="*/ 204 w 232"/>
                <a:gd name="T21" fmla="*/ 214 h 252"/>
                <a:gd name="T22" fmla="*/ 214 w 232"/>
                <a:gd name="T23" fmla="*/ 210 h 252"/>
                <a:gd name="T24" fmla="*/ 224 w 232"/>
                <a:gd name="T25" fmla="*/ 200 h 252"/>
                <a:gd name="T26" fmla="*/ 224 w 232"/>
                <a:gd name="T27" fmla="*/ 194 h 252"/>
                <a:gd name="T28" fmla="*/ 220 w 232"/>
                <a:gd name="T29" fmla="*/ 180 h 252"/>
                <a:gd name="T30" fmla="*/ 216 w 232"/>
                <a:gd name="T31" fmla="*/ 176 h 252"/>
                <a:gd name="T32" fmla="*/ 230 w 232"/>
                <a:gd name="T33" fmla="*/ 164 h 252"/>
                <a:gd name="T34" fmla="*/ 232 w 232"/>
                <a:gd name="T35" fmla="*/ 156 h 252"/>
                <a:gd name="T36" fmla="*/ 230 w 232"/>
                <a:gd name="T37" fmla="*/ 146 h 252"/>
                <a:gd name="T38" fmla="*/ 220 w 232"/>
                <a:gd name="T39" fmla="*/ 136 h 252"/>
                <a:gd name="T40" fmla="*/ 222 w 232"/>
                <a:gd name="T41" fmla="*/ 136 h 252"/>
                <a:gd name="T42" fmla="*/ 230 w 232"/>
                <a:gd name="T43" fmla="*/ 126 h 252"/>
                <a:gd name="T44" fmla="*/ 232 w 232"/>
                <a:gd name="T45" fmla="*/ 116 h 252"/>
                <a:gd name="T46" fmla="*/ 228 w 232"/>
                <a:gd name="T47" fmla="*/ 106 h 252"/>
                <a:gd name="T48" fmla="*/ 216 w 232"/>
                <a:gd name="T49" fmla="*/ 98 h 252"/>
                <a:gd name="T50" fmla="*/ 214 w 232"/>
                <a:gd name="T51" fmla="*/ 96 h 252"/>
                <a:gd name="T52" fmla="*/ 150 w 232"/>
                <a:gd name="T53" fmla="*/ 96 h 252"/>
                <a:gd name="T54" fmla="*/ 144 w 232"/>
                <a:gd name="T55" fmla="*/ 90 h 252"/>
                <a:gd name="T56" fmla="*/ 146 w 232"/>
                <a:gd name="T57" fmla="*/ 74 h 252"/>
                <a:gd name="T58" fmla="*/ 154 w 232"/>
                <a:gd name="T59" fmla="*/ 54 h 252"/>
                <a:gd name="T60" fmla="*/ 158 w 232"/>
                <a:gd name="T61" fmla="*/ 32 h 252"/>
                <a:gd name="T62" fmla="*/ 156 w 232"/>
                <a:gd name="T63" fmla="*/ 22 h 252"/>
                <a:gd name="T64" fmla="*/ 146 w 232"/>
                <a:gd name="T65" fmla="*/ 4 h 252"/>
                <a:gd name="T66" fmla="*/ 136 w 232"/>
                <a:gd name="T67" fmla="*/ 0 h 252"/>
                <a:gd name="T68" fmla="*/ 134 w 232"/>
                <a:gd name="T69" fmla="*/ 0 h 252"/>
                <a:gd name="T70" fmla="*/ 130 w 232"/>
                <a:gd name="T71" fmla="*/ 10 h 252"/>
                <a:gd name="T72" fmla="*/ 128 w 232"/>
                <a:gd name="T73" fmla="*/ 18 h 252"/>
                <a:gd name="T74" fmla="*/ 114 w 232"/>
                <a:gd name="T75" fmla="*/ 46 h 252"/>
                <a:gd name="T76" fmla="*/ 104 w 232"/>
                <a:gd name="T77" fmla="*/ 60 h 252"/>
                <a:gd name="T78" fmla="*/ 62 w 232"/>
                <a:gd name="T79" fmla="*/ 120 h 252"/>
                <a:gd name="T80" fmla="*/ 56 w 232"/>
                <a:gd name="T81" fmla="*/ 128 h 252"/>
                <a:gd name="T82" fmla="*/ 38 w 232"/>
                <a:gd name="T83" fmla="*/ 142 h 252"/>
                <a:gd name="T84" fmla="*/ 18 w 232"/>
                <a:gd name="T85" fmla="*/ 146 h 252"/>
                <a:gd name="T86" fmla="*/ 0 w 232"/>
                <a:gd name="T87" fmla="*/ 148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2" h="252">
                  <a:moveTo>
                    <a:pt x="0" y="148"/>
                  </a:moveTo>
                  <a:lnTo>
                    <a:pt x="0" y="242"/>
                  </a:lnTo>
                  <a:lnTo>
                    <a:pt x="0" y="242"/>
                  </a:lnTo>
                  <a:lnTo>
                    <a:pt x="64" y="242"/>
                  </a:lnTo>
                  <a:lnTo>
                    <a:pt x="64" y="242"/>
                  </a:lnTo>
                  <a:lnTo>
                    <a:pt x="74" y="242"/>
                  </a:lnTo>
                  <a:lnTo>
                    <a:pt x="86" y="246"/>
                  </a:lnTo>
                  <a:lnTo>
                    <a:pt x="108" y="250"/>
                  </a:lnTo>
                  <a:lnTo>
                    <a:pt x="138" y="252"/>
                  </a:lnTo>
                  <a:lnTo>
                    <a:pt x="138" y="252"/>
                  </a:lnTo>
                  <a:lnTo>
                    <a:pt x="168" y="250"/>
                  </a:lnTo>
                  <a:lnTo>
                    <a:pt x="190" y="248"/>
                  </a:lnTo>
                  <a:lnTo>
                    <a:pt x="198" y="246"/>
                  </a:lnTo>
                  <a:lnTo>
                    <a:pt x="204" y="242"/>
                  </a:lnTo>
                  <a:lnTo>
                    <a:pt x="206" y="238"/>
                  </a:lnTo>
                  <a:lnTo>
                    <a:pt x="208" y="236"/>
                  </a:lnTo>
                  <a:lnTo>
                    <a:pt x="208" y="236"/>
                  </a:lnTo>
                  <a:lnTo>
                    <a:pt x="210" y="228"/>
                  </a:lnTo>
                  <a:lnTo>
                    <a:pt x="208" y="222"/>
                  </a:lnTo>
                  <a:lnTo>
                    <a:pt x="206" y="218"/>
                  </a:lnTo>
                  <a:lnTo>
                    <a:pt x="204" y="214"/>
                  </a:lnTo>
                  <a:lnTo>
                    <a:pt x="204" y="214"/>
                  </a:lnTo>
                  <a:lnTo>
                    <a:pt x="208" y="214"/>
                  </a:lnTo>
                  <a:lnTo>
                    <a:pt x="214" y="210"/>
                  </a:lnTo>
                  <a:lnTo>
                    <a:pt x="222" y="204"/>
                  </a:lnTo>
                  <a:lnTo>
                    <a:pt x="224" y="200"/>
                  </a:lnTo>
                  <a:lnTo>
                    <a:pt x="224" y="194"/>
                  </a:lnTo>
                  <a:lnTo>
                    <a:pt x="224" y="194"/>
                  </a:lnTo>
                  <a:lnTo>
                    <a:pt x="224" y="186"/>
                  </a:lnTo>
                  <a:lnTo>
                    <a:pt x="220" y="180"/>
                  </a:lnTo>
                  <a:lnTo>
                    <a:pt x="216" y="176"/>
                  </a:lnTo>
                  <a:lnTo>
                    <a:pt x="216" y="176"/>
                  </a:lnTo>
                  <a:lnTo>
                    <a:pt x="224" y="172"/>
                  </a:lnTo>
                  <a:lnTo>
                    <a:pt x="230" y="164"/>
                  </a:lnTo>
                  <a:lnTo>
                    <a:pt x="230" y="160"/>
                  </a:lnTo>
                  <a:lnTo>
                    <a:pt x="232" y="156"/>
                  </a:lnTo>
                  <a:lnTo>
                    <a:pt x="232" y="156"/>
                  </a:lnTo>
                  <a:lnTo>
                    <a:pt x="230" y="146"/>
                  </a:lnTo>
                  <a:lnTo>
                    <a:pt x="226" y="140"/>
                  </a:lnTo>
                  <a:lnTo>
                    <a:pt x="220" y="136"/>
                  </a:lnTo>
                  <a:lnTo>
                    <a:pt x="220" y="136"/>
                  </a:lnTo>
                  <a:lnTo>
                    <a:pt x="222" y="136"/>
                  </a:lnTo>
                  <a:lnTo>
                    <a:pt x="226" y="132"/>
                  </a:lnTo>
                  <a:lnTo>
                    <a:pt x="230" y="126"/>
                  </a:lnTo>
                  <a:lnTo>
                    <a:pt x="232" y="116"/>
                  </a:lnTo>
                  <a:lnTo>
                    <a:pt x="232" y="116"/>
                  </a:lnTo>
                  <a:lnTo>
                    <a:pt x="230" y="110"/>
                  </a:lnTo>
                  <a:lnTo>
                    <a:pt x="228" y="106"/>
                  </a:lnTo>
                  <a:lnTo>
                    <a:pt x="222" y="100"/>
                  </a:lnTo>
                  <a:lnTo>
                    <a:pt x="216" y="98"/>
                  </a:lnTo>
                  <a:lnTo>
                    <a:pt x="214" y="96"/>
                  </a:lnTo>
                  <a:lnTo>
                    <a:pt x="214" y="96"/>
                  </a:lnTo>
                  <a:lnTo>
                    <a:pt x="150" y="96"/>
                  </a:lnTo>
                  <a:lnTo>
                    <a:pt x="150" y="96"/>
                  </a:lnTo>
                  <a:lnTo>
                    <a:pt x="146" y="94"/>
                  </a:lnTo>
                  <a:lnTo>
                    <a:pt x="144" y="90"/>
                  </a:lnTo>
                  <a:lnTo>
                    <a:pt x="142" y="84"/>
                  </a:lnTo>
                  <a:lnTo>
                    <a:pt x="146" y="74"/>
                  </a:lnTo>
                  <a:lnTo>
                    <a:pt x="146" y="74"/>
                  </a:lnTo>
                  <a:lnTo>
                    <a:pt x="154" y="54"/>
                  </a:lnTo>
                  <a:lnTo>
                    <a:pt x="156" y="42"/>
                  </a:lnTo>
                  <a:lnTo>
                    <a:pt x="158" y="32"/>
                  </a:lnTo>
                  <a:lnTo>
                    <a:pt x="158" y="32"/>
                  </a:lnTo>
                  <a:lnTo>
                    <a:pt x="156" y="22"/>
                  </a:lnTo>
                  <a:lnTo>
                    <a:pt x="152" y="12"/>
                  </a:lnTo>
                  <a:lnTo>
                    <a:pt x="146" y="4"/>
                  </a:lnTo>
                  <a:lnTo>
                    <a:pt x="142" y="2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4" y="0"/>
                  </a:lnTo>
                  <a:lnTo>
                    <a:pt x="132" y="2"/>
                  </a:lnTo>
                  <a:lnTo>
                    <a:pt x="130" y="10"/>
                  </a:lnTo>
                  <a:lnTo>
                    <a:pt x="130" y="10"/>
                  </a:lnTo>
                  <a:lnTo>
                    <a:pt x="128" y="18"/>
                  </a:lnTo>
                  <a:lnTo>
                    <a:pt x="122" y="30"/>
                  </a:lnTo>
                  <a:lnTo>
                    <a:pt x="114" y="46"/>
                  </a:lnTo>
                  <a:lnTo>
                    <a:pt x="104" y="60"/>
                  </a:lnTo>
                  <a:lnTo>
                    <a:pt x="104" y="60"/>
                  </a:lnTo>
                  <a:lnTo>
                    <a:pt x="82" y="88"/>
                  </a:lnTo>
                  <a:lnTo>
                    <a:pt x="62" y="120"/>
                  </a:lnTo>
                  <a:lnTo>
                    <a:pt x="62" y="120"/>
                  </a:lnTo>
                  <a:lnTo>
                    <a:pt x="56" y="128"/>
                  </a:lnTo>
                  <a:lnTo>
                    <a:pt x="50" y="134"/>
                  </a:lnTo>
                  <a:lnTo>
                    <a:pt x="38" y="142"/>
                  </a:lnTo>
                  <a:lnTo>
                    <a:pt x="28" y="146"/>
                  </a:lnTo>
                  <a:lnTo>
                    <a:pt x="18" y="146"/>
                  </a:lnTo>
                  <a:lnTo>
                    <a:pt x="18" y="146"/>
                  </a:lnTo>
                  <a:lnTo>
                    <a:pt x="0" y="148"/>
                  </a:lnTo>
                  <a:lnTo>
                    <a:pt x="0" y="148"/>
                  </a:lnTo>
                  <a:close/>
                </a:path>
              </a:pathLst>
            </a:custGeom>
            <a:grp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</p:grpSp>
    </p:spTree>
    <p:extLst>
      <p:ext uri="{BB962C8B-B14F-4D97-AF65-F5344CB8AC3E}">
        <p14:creationId xmlns:p14="http://schemas.microsoft.com/office/powerpoint/2010/main" val="14876314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Hulp-huisstij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1EB07BDE-AC35-B8F1-6904-0EAEF5190FEA}"/>
              </a:ext>
            </a:extLst>
          </p:cNvPr>
          <p:cNvSpPr txBox="1"/>
          <p:nvPr userDrawn="1"/>
        </p:nvSpPr>
        <p:spPr>
          <a:xfrm>
            <a:off x="435006" y="1349406"/>
            <a:ext cx="1136341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>
                <a:solidFill>
                  <a:srgbClr val="3E7E93"/>
                </a:solidFill>
              </a:rPr>
              <a:t>De huisstijlgids vind je hier:</a:t>
            </a:r>
            <a:br>
              <a:rPr lang="nl-NL" sz="2000" b="1" dirty="0">
                <a:solidFill>
                  <a:srgbClr val="3E7E93"/>
                </a:solidFill>
              </a:rPr>
            </a:br>
            <a:r>
              <a:rPr lang="nl-NL" sz="2000" b="0" dirty="0">
                <a:solidFill>
                  <a:srgbClr val="19A79E"/>
                </a:solidFill>
                <a:hlinkClick r:id="rId2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G:\Communicatie\Huisstijl\Handleiding huisstijl\Huistijlgids-Vivo-2022.pdf</a:t>
            </a:r>
            <a:endParaRPr lang="nl-NL" sz="2000" b="0" dirty="0">
              <a:solidFill>
                <a:srgbClr val="19A79E"/>
              </a:solidFill>
            </a:endParaRPr>
          </a:p>
          <a:p>
            <a:endParaRPr lang="nl-NL" sz="2000" dirty="0"/>
          </a:p>
          <a:p>
            <a:r>
              <a:rPr lang="nl-NL" sz="2000" b="0" dirty="0">
                <a:solidFill>
                  <a:schemeClr val="bg1"/>
                </a:solidFill>
              </a:rPr>
              <a:t>De kleuren:</a:t>
            </a:r>
          </a:p>
          <a:p>
            <a:endParaRPr lang="nl-NL" sz="2000" b="1" dirty="0"/>
          </a:p>
          <a:p>
            <a:endParaRPr lang="nl-NL" sz="2000" b="1" dirty="0"/>
          </a:p>
          <a:p>
            <a:endParaRPr lang="nl-NL" sz="2000" b="1" dirty="0"/>
          </a:p>
          <a:p>
            <a:endParaRPr lang="nl-NL" dirty="0"/>
          </a:p>
          <a:p>
            <a:endParaRPr lang="nl-BE" dirty="0">
              <a:solidFill>
                <a:schemeClr val="bg1"/>
              </a:solidFill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2C3A2A7F-FBA1-18B6-790B-569A3D06B944}"/>
              </a:ext>
            </a:extLst>
          </p:cNvPr>
          <p:cNvSpPr txBox="1"/>
          <p:nvPr userDrawn="1"/>
        </p:nvSpPr>
        <p:spPr>
          <a:xfrm>
            <a:off x="250054" y="295869"/>
            <a:ext cx="11691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Huisstijl en huisstijlkleuren</a:t>
            </a:r>
            <a:endParaRPr lang="nl-BE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0BEAE6CC-5416-C773-50A4-0D8F9AE9F6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68256" y="2202778"/>
            <a:ext cx="2972710" cy="3279235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62D2F64B-59D1-AC40-9FAC-76772A14B53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98481" y="2206960"/>
            <a:ext cx="2829158" cy="4451281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AD9BA5C2-660D-F3B6-70DB-75B36589B3E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481583" y="1517585"/>
            <a:ext cx="3338922" cy="399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9719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reer-Titel+Tekst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20AB93-0C12-C92C-8770-89F8FE991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450" y="813600"/>
            <a:ext cx="10669294" cy="1027726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Clr>
                <a:schemeClr val="accent5"/>
              </a:buClr>
              <a:buFontTx/>
              <a:buNone/>
              <a:defRPr sz="4000" baseline="0">
                <a:solidFill>
                  <a:schemeClr val="tx2"/>
                </a:solidFill>
                <a:latin typeface="Recoleta SemiBold" pitchFamily="2" charset="77"/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125C682E-6EE9-D0D6-4813-4043DFF3D84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1449" y="2086200"/>
            <a:ext cx="5079931" cy="42084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20000"/>
              </a:lnSpc>
              <a:buNone/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endParaRPr lang="nl-BE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5491440D-AF5A-C46D-AC9F-8B981C4C044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50813" y="2086200"/>
            <a:ext cx="5079931" cy="4208355"/>
          </a:xfrm>
        </p:spPr>
        <p:txBody>
          <a:bodyPr lIns="0" tIns="0" rIns="0" bIns="0">
            <a:noAutofit/>
          </a:bodyPr>
          <a:lstStyle>
            <a:lvl1pPr>
              <a:lnSpc>
                <a:spcPct val="120000"/>
              </a:lnSpc>
              <a:defRPr sz="2000" baseline="0">
                <a:solidFill>
                  <a:schemeClr val="tx2"/>
                </a:solidFill>
                <a:latin typeface="Europa-Bold" panose="02000000000000000000" pitchFamily="2" charset="77"/>
              </a:defRPr>
            </a:lvl1pPr>
            <a:lvl2pPr>
              <a:lnSpc>
                <a:spcPct val="100000"/>
              </a:lnSpc>
              <a:defRPr sz="2000" baseline="0">
                <a:solidFill>
                  <a:schemeClr val="tx2"/>
                </a:solidFill>
                <a:latin typeface="Europa-Bold" panose="02000000000000000000" pitchFamily="2" charset="77"/>
              </a:defRPr>
            </a:lvl2pPr>
            <a:lvl3pPr>
              <a:lnSpc>
                <a:spcPct val="100000"/>
              </a:lnSpc>
              <a:defRPr sz="2000" baseline="0">
                <a:solidFill>
                  <a:schemeClr val="tx2"/>
                </a:solidFill>
                <a:latin typeface="Europa-Bold" panose="02000000000000000000" pitchFamily="2" charset="77"/>
              </a:defRPr>
            </a:lvl3pPr>
            <a:lvl4pPr>
              <a:lnSpc>
                <a:spcPct val="100000"/>
              </a:lnSpc>
              <a:defRPr sz="2000" baseline="0">
                <a:solidFill>
                  <a:schemeClr val="tx2"/>
                </a:solidFill>
                <a:latin typeface="Europa-Bold" panose="02000000000000000000" pitchFamily="2" charset="77"/>
              </a:defRPr>
            </a:lvl4pPr>
            <a:lvl5pPr>
              <a:lnSpc>
                <a:spcPct val="100000"/>
              </a:lnSpc>
              <a:defRPr sz="2000" baseline="0">
                <a:solidFill>
                  <a:schemeClr val="tx2"/>
                </a:solidFill>
                <a:latin typeface="Europa-Bold" panose="02000000000000000000" pitchFamily="2" charset="77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10" name="Tijdelijke aanduiding voor dianummer 5">
            <a:extLst>
              <a:ext uri="{FF2B5EF4-FFF2-40B4-BE49-F238E27FC236}">
                <a16:creationId xmlns:a16="http://schemas.microsoft.com/office/drawing/2014/main" id="{4F98A592-D25B-7EE5-47D3-C5119ABFF58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4977227" y="6476400"/>
            <a:ext cx="2237546" cy="190800"/>
          </a:xfrm>
        </p:spPr>
        <p:txBody>
          <a:bodyPr lIns="0" tIns="0" rIns="0" bIns="0" anchor="t" anchorCtr="0"/>
          <a:lstStyle>
            <a:lvl1pPr algn="ctr">
              <a:defRPr sz="1000" baseline="0">
                <a:solidFill>
                  <a:schemeClr val="tx2"/>
                </a:solidFill>
                <a:latin typeface="Recoleta Bold" pitchFamily="2" charset="77"/>
              </a:defRPr>
            </a:lvl1pPr>
          </a:lstStyle>
          <a:p>
            <a:fld id="{46016B7C-0A60-8A4D-BAB3-2938C3B1F1DA}" type="slidenum">
              <a:rPr lang="nl-BE" smtClean="0"/>
              <a:pPr/>
              <a:t>‹nr.›</a:t>
            </a:fld>
            <a:endParaRPr lang="nl-BE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D046D8F-CB5A-B0D2-26CB-A7B5D1D42B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53691" y="0"/>
            <a:ext cx="550836" cy="1957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1767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reer-Titeldia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 14">
            <a:extLst>
              <a:ext uri="{FF2B5EF4-FFF2-40B4-BE49-F238E27FC236}">
                <a16:creationId xmlns:a16="http://schemas.microsoft.com/office/drawing/2014/main" id="{B6ADDF5C-B020-6A3D-8049-3708FE5C9AE3}"/>
              </a:ext>
            </a:extLst>
          </p:cNvPr>
          <p:cNvSpPr/>
          <p:nvPr userDrawn="1"/>
        </p:nvSpPr>
        <p:spPr>
          <a:xfrm>
            <a:off x="5117733" y="0"/>
            <a:ext cx="563616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90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788E637-E488-F94B-5992-878774B096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17733" y="0"/>
            <a:ext cx="5636167" cy="3262399"/>
          </a:xfrm>
          <a:noFill/>
        </p:spPr>
        <p:txBody>
          <a:bodyPr lIns="1080000" tIns="46800" rIns="1080000" bIns="0" anchor="b">
            <a:noAutofit/>
          </a:bodyPr>
          <a:lstStyle>
            <a:lvl1pPr algn="l">
              <a:lnSpc>
                <a:spcPct val="100000"/>
              </a:lnSpc>
              <a:defRPr sz="5112" baseline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D7E2A42-1CEB-B9EF-F377-AB0008C4CF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17733" y="3589338"/>
            <a:ext cx="5636167" cy="1589262"/>
          </a:xfrm>
        </p:spPr>
        <p:txBody>
          <a:bodyPr lIns="1080000" tIns="46800" rIns="1080000">
            <a:normAutofit/>
          </a:bodyPr>
          <a:lstStyle>
            <a:lvl1pPr marL="0" indent="0" algn="l">
              <a:lnSpc>
                <a:spcPct val="100000"/>
              </a:lnSpc>
              <a:buNone/>
              <a:defRPr sz="1872" baseline="0">
                <a:solidFill>
                  <a:schemeClr val="tx2"/>
                </a:solidFill>
              </a:defRPr>
            </a:lvl1pPr>
            <a:lvl2pPr marL="457177" indent="0" algn="ctr">
              <a:buNone/>
              <a:defRPr sz="2000"/>
            </a:lvl2pPr>
            <a:lvl3pPr marL="914355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3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7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C8132656-D40C-E624-1547-1E131AF79D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92579" y="5178600"/>
            <a:ext cx="2523861" cy="9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8389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reer-Ind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5A7DC477-12D7-D68F-A0D4-A674232590D7}"/>
              </a:ext>
            </a:extLst>
          </p:cNvPr>
          <p:cNvSpPr/>
          <p:nvPr userDrawn="1"/>
        </p:nvSpPr>
        <p:spPr>
          <a:xfrm>
            <a:off x="0" y="0"/>
            <a:ext cx="7704501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90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FEB4FE9-E6FB-ED49-48D2-53412DF8B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450" y="290441"/>
            <a:ext cx="6439896" cy="1325563"/>
          </a:xfrm>
        </p:spPr>
        <p:txBody>
          <a:bodyPr lIns="0" tIns="0" rIns="0" bIns="0" anchor="b" anchorCtr="0">
            <a:noAutofit/>
          </a:bodyPr>
          <a:lstStyle>
            <a:lvl1pPr>
              <a:defRPr sz="5112" baseline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E7C4B2B-C1AB-FB94-753D-A7D9B06B2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04502" y="2097000"/>
            <a:ext cx="3727005" cy="3997800"/>
          </a:xfrm>
          <a:prstGeom prst="rect">
            <a:avLst/>
          </a:prstGeom>
        </p:spPr>
      </p:pic>
      <p:sp>
        <p:nvSpPr>
          <p:cNvPr id="12" name="Tijdelijke aanduiding voor tabel 11">
            <a:extLst>
              <a:ext uri="{FF2B5EF4-FFF2-40B4-BE49-F238E27FC236}">
                <a16:creationId xmlns:a16="http://schemas.microsoft.com/office/drawing/2014/main" id="{78C89C7A-10DD-ECE0-396B-6B2AF5136DD8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760494" y="2214000"/>
            <a:ext cx="6440875" cy="3880800"/>
          </a:xfrm>
        </p:spPr>
        <p:txBody>
          <a:bodyPr lIns="0" tIns="0" rIns="0" bIns="0">
            <a:noAutofit/>
          </a:bodyPr>
          <a:lstStyle>
            <a:lvl1pPr>
              <a:defRPr sz="2150" baseline="0">
                <a:solidFill>
                  <a:schemeClr val="bg1"/>
                </a:solidFill>
              </a:defRPr>
            </a:lvl1pPr>
          </a:lstStyle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529886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reer-Sectiekop-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20AB93-0C12-C92C-8770-89F8FE991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7691" y="3450748"/>
            <a:ext cx="6172602" cy="2853000"/>
          </a:xfrm>
        </p:spPr>
        <p:txBody>
          <a:bodyPr lIns="0" tIns="0" rIns="0" bIns="0" anchor="b">
            <a:noAutofit/>
          </a:bodyPr>
          <a:lstStyle>
            <a:lvl1pPr marL="685800" indent="-685800">
              <a:lnSpc>
                <a:spcPct val="100000"/>
              </a:lnSpc>
              <a:buClr>
                <a:schemeClr val="bg1"/>
              </a:buClr>
              <a:buFont typeface="+mj-lt"/>
              <a:buAutoNum type="arabicPeriod"/>
              <a:defRPr sz="5112" baseline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8004247-9452-BC7D-9B76-48E5767310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37067" y="393658"/>
            <a:ext cx="2523861" cy="943200"/>
          </a:xfrm>
          <a:prstGeom prst="rect">
            <a:avLst/>
          </a:prstGeom>
        </p:spPr>
      </p:pic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64FFA71C-1AC4-98BA-FFAC-4DFB91BC962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980059" cy="6858000"/>
          </a:xfrm>
        </p:spPr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067137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reer-Sectiekop-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20AB93-0C12-C92C-8770-89F8FE991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7691" y="3450748"/>
            <a:ext cx="6172602" cy="2853000"/>
          </a:xfrm>
        </p:spPr>
        <p:txBody>
          <a:bodyPr lIns="0" tIns="0" rIns="0" bIns="0" anchor="b">
            <a:noAutofit/>
          </a:bodyPr>
          <a:lstStyle>
            <a:lvl1pPr marL="685800" indent="-685800">
              <a:lnSpc>
                <a:spcPct val="100000"/>
              </a:lnSpc>
              <a:buClr>
                <a:schemeClr val="accent1"/>
              </a:buClr>
              <a:buFont typeface="+mj-lt"/>
              <a:buAutoNum type="arabicPeriod"/>
              <a:defRPr sz="5112" baseline="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8004247-9452-BC7D-9B76-48E5767310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37067" y="393658"/>
            <a:ext cx="2523861" cy="943200"/>
          </a:xfrm>
          <a:prstGeom prst="rect">
            <a:avLst/>
          </a:prstGeom>
        </p:spPr>
      </p:pic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64FFA71C-1AC4-98BA-FFAC-4DFB91BC962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980059" cy="6858000"/>
          </a:xfrm>
        </p:spPr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765209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reer-Sectiekop-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20AB93-0C12-C92C-8770-89F8FE991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7691" y="3450748"/>
            <a:ext cx="6172602" cy="2853000"/>
          </a:xfrm>
        </p:spPr>
        <p:txBody>
          <a:bodyPr lIns="0" tIns="0" rIns="0" bIns="0" anchor="b">
            <a:noAutofit/>
          </a:bodyPr>
          <a:lstStyle>
            <a:lvl1pPr marL="685800" indent="-685800">
              <a:lnSpc>
                <a:spcPct val="100000"/>
              </a:lnSpc>
              <a:buClr>
                <a:schemeClr val="bg1"/>
              </a:buClr>
              <a:buFont typeface="+mj-lt"/>
              <a:buAutoNum type="arabicPeriod"/>
              <a:defRPr sz="5112" baseline="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8004247-9452-BC7D-9B76-48E5767310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37067" y="393658"/>
            <a:ext cx="2523861" cy="943200"/>
          </a:xfrm>
          <a:prstGeom prst="rect">
            <a:avLst/>
          </a:prstGeom>
        </p:spPr>
      </p:pic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64FFA71C-1AC4-98BA-FFAC-4DFB91BC962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980059" cy="6858000"/>
          </a:xfrm>
        </p:spPr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95308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_1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kleding, persoon, schoeisel, jeans&#10;&#10;Automatisch gegenereerde beschrijving">
            <a:extLst>
              <a:ext uri="{FF2B5EF4-FFF2-40B4-BE49-F238E27FC236}">
                <a16:creationId xmlns:a16="http://schemas.microsoft.com/office/drawing/2014/main" id="{380BE684-6366-7167-F228-96A0D67626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8876"/>
            <a:ext cx="12192000" cy="8128000"/>
          </a:xfrm>
          <a:prstGeom prst="rect">
            <a:avLst/>
          </a:prstGeom>
        </p:spPr>
      </p:pic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EFA8F564-01CA-95B7-B5D7-F934BF2A83E5}"/>
              </a:ext>
            </a:extLst>
          </p:cNvPr>
          <p:cNvSpPr/>
          <p:nvPr userDrawn="1"/>
        </p:nvSpPr>
        <p:spPr>
          <a:xfrm>
            <a:off x="2067449" y="1989445"/>
            <a:ext cx="8057100" cy="2621280"/>
          </a:xfrm>
          <a:prstGeom prst="roundRect">
            <a:avLst/>
          </a:prstGeom>
          <a:solidFill>
            <a:srgbClr val="3E7E93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CB17D654-BFCC-4998-8ED2-31AD0E47A4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19399" y="2971800"/>
            <a:ext cx="6553199" cy="914400"/>
          </a:xfrm>
          <a:prstGeom prst="rect">
            <a:avLst/>
          </a:prstGeom>
          <a:solidFill>
            <a:srgbClr val="3E7E93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nl-NL" dirty="0"/>
              <a:t>Typ je titel</a:t>
            </a:r>
          </a:p>
        </p:txBody>
      </p:sp>
      <p:pic>
        <p:nvPicPr>
          <p:cNvPr id="9" name="Afbeelding 8" descr="Afbeelding met logo, Lettertype, tekst, Graphics&#10;&#10;Automatisch gegenereerde beschrijving">
            <a:extLst>
              <a:ext uri="{FF2B5EF4-FFF2-40B4-BE49-F238E27FC236}">
                <a16:creationId xmlns:a16="http://schemas.microsoft.com/office/drawing/2014/main" id="{AF57AFD8-2EA2-96FC-20D4-78C772B4A42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945" y="5443340"/>
            <a:ext cx="1213968" cy="120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5932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reer-Sectiekop-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20AB93-0C12-C92C-8770-89F8FE991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7691" y="3450748"/>
            <a:ext cx="6172602" cy="2853000"/>
          </a:xfrm>
        </p:spPr>
        <p:txBody>
          <a:bodyPr lIns="0" tIns="0" rIns="0" bIns="0" anchor="b">
            <a:noAutofit/>
          </a:bodyPr>
          <a:lstStyle>
            <a:lvl1pPr marL="685800" indent="-685800">
              <a:lnSpc>
                <a:spcPct val="100000"/>
              </a:lnSpc>
              <a:buClr>
                <a:schemeClr val="accent5"/>
              </a:buClr>
              <a:buFont typeface="+mj-lt"/>
              <a:buAutoNum type="arabicPeriod"/>
              <a:defRPr sz="5112" baseline="0">
                <a:solidFill>
                  <a:schemeClr val="accent5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8004247-9452-BC7D-9B76-48E5767310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37067" y="393658"/>
            <a:ext cx="2523861" cy="943200"/>
          </a:xfrm>
          <a:prstGeom prst="rect">
            <a:avLst/>
          </a:prstGeom>
        </p:spPr>
      </p:pic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64FFA71C-1AC4-98BA-FFAC-4DFB91BC962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980059" cy="6858000"/>
          </a:xfrm>
        </p:spPr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676280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reer-Titel+Tekst+Foto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20AB93-0C12-C92C-8770-89F8FE991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449" y="813600"/>
            <a:ext cx="6943052" cy="1027726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Clr>
                <a:schemeClr val="accent5"/>
              </a:buClr>
              <a:buFontTx/>
              <a:buNone/>
              <a:defRPr sz="4000" baseline="0">
                <a:solidFill>
                  <a:schemeClr val="tx2"/>
                </a:solidFill>
                <a:latin typeface="Recoleta SemiBold" pitchFamily="2" charset="77"/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64FFA71C-1AC4-98BA-FFAC-4DFB91BC962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11941" y="0"/>
            <a:ext cx="3980059" cy="6858000"/>
          </a:xfrm>
        </p:spPr>
        <p:txBody>
          <a:bodyPr/>
          <a:lstStyle/>
          <a:p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125C682E-6EE9-D0D6-4813-4043DFF3D84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1449" y="2085975"/>
            <a:ext cx="6943052" cy="1690623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20000"/>
              </a:lnSpc>
              <a:buNone/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endParaRPr lang="nl-BE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5491440D-AF5A-C46D-AC9F-8B981C4C044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1449" y="3880800"/>
            <a:ext cx="6943052" cy="2413529"/>
          </a:xfrm>
        </p:spPr>
        <p:txBody>
          <a:bodyPr lIns="0" tIns="0" rIns="0" bIns="0">
            <a:noAutofit/>
          </a:bodyPr>
          <a:lstStyle>
            <a:lvl1pPr>
              <a:lnSpc>
                <a:spcPct val="120000"/>
              </a:lnSpc>
              <a:defRPr sz="2000" baseline="0">
                <a:solidFill>
                  <a:schemeClr val="tx2"/>
                </a:solidFill>
                <a:latin typeface="Europa-Bold" panose="02000000000000000000" pitchFamily="2" charset="77"/>
              </a:defRPr>
            </a:lvl1pPr>
            <a:lvl2pPr>
              <a:lnSpc>
                <a:spcPct val="120000"/>
              </a:lnSpc>
              <a:defRPr sz="2000" baseline="0">
                <a:solidFill>
                  <a:schemeClr val="tx2"/>
                </a:solidFill>
                <a:latin typeface="Europa-Bold" panose="02000000000000000000" pitchFamily="2" charset="77"/>
              </a:defRPr>
            </a:lvl2pPr>
            <a:lvl3pPr>
              <a:lnSpc>
                <a:spcPct val="120000"/>
              </a:lnSpc>
              <a:defRPr sz="2000" baseline="0">
                <a:solidFill>
                  <a:schemeClr val="tx2"/>
                </a:solidFill>
                <a:latin typeface="Europa-Bold" panose="02000000000000000000" pitchFamily="2" charset="77"/>
              </a:defRPr>
            </a:lvl3pPr>
            <a:lvl4pPr>
              <a:lnSpc>
                <a:spcPct val="120000"/>
              </a:lnSpc>
              <a:defRPr sz="2000" baseline="0">
                <a:solidFill>
                  <a:schemeClr val="tx2"/>
                </a:solidFill>
                <a:latin typeface="Europa-Bold" panose="02000000000000000000" pitchFamily="2" charset="77"/>
              </a:defRPr>
            </a:lvl4pPr>
            <a:lvl5pPr>
              <a:lnSpc>
                <a:spcPct val="120000"/>
              </a:lnSpc>
              <a:defRPr sz="2000" baseline="0">
                <a:solidFill>
                  <a:schemeClr val="tx2"/>
                </a:solidFill>
                <a:latin typeface="Europa-Bold" panose="02000000000000000000" pitchFamily="2" charset="77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10" name="Tijdelijke aanduiding voor dianummer 5">
            <a:extLst>
              <a:ext uri="{FF2B5EF4-FFF2-40B4-BE49-F238E27FC236}">
                <a16:creationId xmlns:a16="http://schemas.microsoft.com/office/drawing/2014/main" id="{4F98A592-D25B-7EE5-47D3-C5119ABFF58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4977227" y="6476400"/>
            <a:ext cx="2237546" cy="190800"/>
          </a:xfrm>
        </p:spPr>
        <p:txBody>
          <a:bodyPr lIns="0" tIns="0" rIns="0" bIns="0" anchor="t" anchorCtr="0"/>
          <a:lstStyle>
            <a:lvl1pPr algn="ctr">
              <a:defRPr sz="1000" baseline="0">
                <a:solidFill>
                  <a:schemeClr val="tx2"/>
                </a:solidFill>
                <a:latin typeface="Recoleta Bold" pitchFamily="2" charset="77"/>
              </a:defRPr>
            </a:lvl1pPr>
          </a:lstStyle>
          <a:p>
            <a:fld id="{46016B7C-0A60-8A4D-BAB3-2938C3B1F1DA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51128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reer-Titel+Tekst+Foto-2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20AB93-0C12-C92C-8770-89F8FE991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449" y="813600"/>
            <a:ext cx="6943052" cy="1027726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Clr>
                <a:schemeClr val="accent5"/>
              </a:buClr>
              <a:buFontTx/>
              <a:buNone/>
              <a:defRPr sz="4000" baseline="0">
                <a:solidFill>
                  <a:schemeClr val="bg1"/>
                </a:solidFill>
                <a:latin typeface="Recoleta SemiBold" pitchFamily="2" charset="77"/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64FFA71C-1AC4-98BA-FFAC-4DFB91BC962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11941" y="0"/>
            <a:ext cx="3980059" cy="6858000"/>
          </a:xfrm>
        </p:spPr>
        <p:txBody>
          <a:bodyPr/>
          <a:lstStyle/>
          <a:p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125C682E-6EE9-D0D6-4813-4043DFF3D84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1449" y="2085974"/>
            <a:ext cx="3216809" cy="4208355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2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endParaRPr lang="nl-BE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5491440D-AF5A-C46D-AC9F-8B981C4C044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85698" y="2085974"/>
            <a:ext cx="3216809" cy="4208355"/>
          </a:xfrm>
        </p:spPr>
        <p:txBody>
          <a:bodyPr lIns="0" tIns="0" rIns="0" bIns="0">
            <a:noAutofit/>
          </a:bodyPr>
          <a:lstStyle>
            <a:lvl1pPr>
              <a:lnSpc>
                <a:spcPct val="120000"/>
              </a:lnSpc>
              <a:defRPr sz="2000" baseline="0">
                <a:solidFill>
                  <a:schemeClr val="bg1"/>
                </a:solidFill>
                <a:latin typeface="Europa-Bold" panose="02000000000000000000" pitchFamily="2" charset="77"/>
              </a:defRPr>
            </a:lvl1pPr>
            <a:lvl2pPr>
              <a:lnSpc>
                <a:spcPct val="100000"/>
              </a:lnSpc>
              <a:defRPr sz="2000" baseline="0">
                <a:solidFill>
                  <a:schemeClr val="bg1"/>
                </a:solidFill>
                <a:latin typeface="Europa-Bold" panose="02000000000000000000" pitchFamily="2" charset="77"/>
              </a:defRPr>
            </a:lvl2pPr>
            <a:lvl3pPr>
              <a:lnSpc>
                <a:spcPct val="100000"/>
              </a:lnSpc>
              <a:defRPr sz="2000" baseline="0">
                <a:solidFill>
                  <a:schemeClr val="bg1"/>
                </a:solidFill>
                <a:latin typeface="Europa-Bold" panose="02000000000000000000" pitchFamily="2" charset="77"/>
              </a:defRPr>
            </a:lvl3pPr>
            <a:lvl4pPr>
              <a:lnSpc>
                <a:spcPct val="100000"/>
              </a:lnSpc>
              <a:defRPr sz="2000" baseline="0">
                <a:solidFill>
                  <a:schemeClr val="bg1"/>
                </a:solidFill>
                <a:latin typeface="Europa-Bold" panose="02000000000000000000" pitchFamily="2" charset="77"/>
              </a:defRPr>
            </a:lvl4pPr>
            <a:lvl5pPr>
              <a:lnSpc>
                <a:spcPct val="100000"/>
              </a:lnSpc>
              <a:defRPr sz="2000" baseline="0">
                <a:solidFill>
                  <a:schemeClr val="bg1"/>
                </a:solidFill>
                <a:latin typeface="Europa-Bold" panose="02000000000000000000" pitchFamily="2" charset="77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10" name="Tijdelijke aanduiding voor dianummer 5">
            <a:extLst>
              <a:ext uri="{FF2B5EF4-FFF2-40B4-BE49-F238E27FC236}">
                <a16:creationId xmlns:a16="http://schemas.microsoft.com/office/drawing/2014/main" id="{4F98A592-D25B-7EE5-47D3-C5119ABFF58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4977227" y="6476400"/>
            <a:ext cx="2237546" cy="190800"/>
          </a:xfrm>
        </p:spPr>
        <p:txBody>
          <a:bodyPr lIns="0" tIns="0" rIns="0" bIns="0" anchor="t" anchorCtr="0"/>
          <a:lstStyle>
            <a:lvl1pPr algn="ctr">
              <a:defRPr sz="1000" baseline="0">
                <a:solidFill>
                  <a:schemeClr val="bg1"/>
                </a:solidFill>
                <a:latin typeface="Recoleta Bold" pitchFamily="2" charset="77"/>
              </a:defRPr>
            </a:lvl1pPr>
          </a:lstStyle>
          <a:p>
            <a:fld id="{46016B7C-0A60-8A4D-BAB3-2938C3B1F1DA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332892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reer-Titel+Tekst+Foto-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20AB93-0C12-C92C-8770-89F8FE991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7692" y="813600"/>
            <a:ext cx="6943052" cy="1027726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Clr>
                <a:schemeClr val="accent5"/>
              </a:buClr>
              <a:buFontTx/>
              <a:buNone/>
              <a:defRPr sz="4000" baseline="0">
                <a:solidFill>
                  <a:schemeClr val="tx2"/>
                </a:solidFill>
                <a:latin typeface="Recoleta SemiBold" pitchFamily="2" charset="77"/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64FFA71C-1AC4-98BA-FFAC-4DFB91BC962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980059" cy="6858000"/>
          </a:xfrm>
        </p:spPr>
        <p:txBody>
          <a:bodyPr/>
          <a:lstStyle/>
          <a:p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125C682E-6EE9-D0D6-4813-4043DFF3D84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87692" y="2085974"/>
            <a:ext cx="3216809" cy="4208355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20000"/>
              </a:lnSpc>
              <a:buNone/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endParaRPr lang="nl-BE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5491440D-AF5A-C46D-AC9F-8B981C4C044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212135" y="2085974"/>
            <a:ext cx="3216809" cy="4208355"/>
          </a:xfrm>
        </p:spPr>
        <p:txBody>
          <a:bodyPr lIns="0" tIns="0" rIns="0" bIns="0">
            <a:noAutofit/>
          </a:bodyPr>
          <a:lstStyle>
            <a:lvl1pPr>
              <a:lnSpc>
                <a:spcPct val="120000"/>
              </a:lnSpc>
              <a:defRPr sz="2000" baseline="0">
                <a:solidFill>
                  <a:schemeClr val="tx2"/>
                </a:solidFill>
                <a:latin typeface="Europa-Bold" panose="02000000000000000000" pitchFamily="2" charset="77"/>
              </a:defRPr>
            </a:lvl1pPr>
            <a:lvl2pPr>
              <a:lnSpc>
                <a:spcPct val="100000"/>
              </a:lnSpc>
              <a:defRPr sz="2000" baseline="0">
                <a:solidFill>
                  <a:schemeClr val="tx2"/>
                </a:solidFill>
                <a:latin typeface="Europa-Bold" panose="02000000000000000000" pitchFamily="2" charset="77"/>
              </a:defRPr>
            </a:lvl2pPr>
            <a:lvl3pPr>
              <a:lnSpc>
                <a:spcPct val="100000"/>
              </a:lnSpc>
              <a:defRPr sz="2000" baseline="0">
                <a:solidFill>
                  <a:schemeClr val="tx2"/>
                </a:solidFill>
                <a:latin typeface="Europa-Bold" panose="02000000000000000000" pitchFamily="2" charset="77"/>
              </a:defRPr>
            </a:lvl3pPr>
            <a:lvl4pPr>
              <a:lnSpc>
                <a:spcPct val="100000"/>
              </a:lnSpc>
              <a:defRPr sz="2000" baseline="0">
                <a:solidFill>
                  <a:schemeClr val="tx2"/>
                </a:solidFill>
                <a:latin typeface="Europa-Bold" panose="02000000000000000000" pitchFamily="2" charset="77"/>
              </a:defRPr>
            </a:lvl4pPr>
            <a:lvl5pPr>
              <a:lnSpc>
                <a:spcPct val="100000"/>
              </a:lnSpc>
              <a:defRPr sz="2000" baseline="0">
                <a:solidFill>
                  <a:schemeClr val="tx2"/>
                </a:solidFill>
                <a:latin typeface="Europa-Bold" panose="02000000000000000000" pitchFamily="2" charset="77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10" name="Tijdelijke aanduiding voor dianummer 5">
            <a:extLst>
              <a:ext uri="{FF2B5EF4-FFF2-40B4-BE49-F238E27FC236}">
                <a16:creationId xmlns:a16="http://schemas.microsoft.com/office/drawing/2014/main" id="{4F98A592-D25B-7EE5-47D3-C5119ABFF58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4977227" y="6476400"/>
            <a:ext cx="2237546" cy="190800"/>
          </a:xfrm>
        </p:spPr>
        <p:txBody>
          <a:bodyPr lIns="0" tIns="0" rIns="0" bIns="0" anchor="t" anchorCtr="0"/>
          <a:lstStyle>
            <a:lvl1pPr algn="ctr">
              <a:defRPr sz="1000" baseline="0">
                <a:solidFill>
                  <a:schemeClr val="tx2"/>
                </a:solidFill>
                <a:latin typeface="Recoleta Bold" pitchFamily="2" charset="77"/>
              </a:defRPr>
            </a:lvl1pPr>
          </a:lstStyle>
          <a:p>
            <a:fld id="{46016B7C-0A60-8A4D-BAB3-2938C3B1F1DA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60029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reer-Titel+Tekst-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20AB93-0C12-C92C-8770-89F8FE991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450" y="813600"/>
            <a:ext cx="10669294" cy="1027726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Clr>
                <a:schemeClr val="accent5"/>
              </a:buClr>
              <a:buFontTx/>
              <a:buNone/>
              <a:defRPr sz="4000" baseline="0">
                <a:solidFill>
                  <a:schemeClr val="accent4"/>
                </a:solidFill>
                <a:latin typeface="Recoleta SemiBold" pitchFamily="2" charset="77"/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125C682E-6EE9-D0D6-4813-4043DFF3D84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1449" y="2086200"/>
            <a:ext cx="5079931" cy="42084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20000"/>
              </a:lnSpc>
              <a:buNone/>
              <a:defRPr sz="2000" baseline="0">
                <a:solidFill>
                  <a:schemeClr val="accent4"/>
                </a:solidFill>
              </a:defRPr>
            </a:lvl1pPr>
          </a:lstStyle>
          <a:p>
            <a:pPr lvl="0"/>
            <a:endParaRPr lang="nl-BE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5491440D-AF5A-C46D-AC9F-8B981C4C044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50813" y="2086200"/>
            <a:ext cx="5079931" cy="4208355"/>
          </a:xfrm>
        </p:spPr>
        <p:txBody>
          <a:bodyPr lIns="0" tIns="0" rIns="0" bIns="0">
            <a:noAutofit/>
          </a:bodyPr>
          <a:lstStyle>
            <a:lvl1pPr>
              <a:lnSpc>
                <a:spcPct val="120000"/>
              </a:lnSpc>
              <a:defRPr sz="2000" baseline="0">
                <a:solidFill>
                  <a:schemeClr val="accent4"/>
                </a:solidFill>
                <a:latin typeface="Europa-Bold" panose="02000000000000000000" pitchFamily="2" charset="77"/>
              </a:defRPr>
            </a:lvl1pPr>
            <a:lvl2pPr>
              <a:lnSpc>
                <a:spcPct val="100000"/>
              </a:lnSpc>
              <a:defRPr sz="2000" baseline="0">
                <a:solidFill>
                  <a:schemeClr val="accent4"/>
                </a:solidFill>
                <a:latin typeface="Europa-Bold" panose="02000000000000000000" pitchFamily="2" charset="77"/>
              </a:defRPr>
            </a:lvl2pPr>
            <a:lvl3pPr>
              <a:lnSpc>
                <a:spcPct val="100000"/>
              </a:lnSpc>
              <a:defRPr sz="2000" baseline="0">
                <a:solidFill>
                  <a:schemeClr val="accent4"/>
                </a:solidFill>
                <a:latin typeface="Europa-Bold" panose="02000000000000000000" pitchFamily="2" charset="77"/>
              </a:defRPr>
            </a:lvl3pPr>
            <a:lvl4pPr>
              <a:lnSpc>
                <a:spcPct val="100000"/>
              </a:lnSpc>
              <a:defRPr sz="2000" baseline="0">
                <a:solidFill>
                  <a:schemeClr val="accent4"/>
                </a:solidFill>
                <a:latin typeface="Europa-Bold" panose="02000000000000000000" pitchFamily="2" charset="77"/>
              </a:defRPr>
            </a:lvl4pPr>
            <a:lvl5pPr>
              <a:lnSpc>
                <a:spcPct val="100000"/>
              </a:lnSpc>
              <a:defRPr sz="2000" baseline="0">
                <a:solidFill>
                  <a:schemeClr val="accent4"/>
                </a:solidFill>
                <a:latin typeface="Europa-Bold" panose="02000000000000000000" pitchFamily="2" charset="77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10" name="Tijdelijke aanduiding voor dianummer 5">
            <a:extLst>
              <a:ext uri="{FF2B5EF4-FFF2-40B4-BE49-F238E27FC236}">
                <a16:creationId xmlns:a16="http://schemas.microsoft.com/office/drawing/2014/main" id="{4F98A592-D25B-7EE5-47D3-C5119ABFF58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4977227" y="6476400"/>
            <a:ext cx="2237546" cy="190800"/>
          </a:xfrm>
        </p:spPr>
        <p:txBody>
          <a:bodyPr lIns="0" tIns="0" rIns="0" bIns="0" anchor="t" anchorCtr="0"/>
          <a:lstStyle>
            <a:lvl1pPr algn="ctr">
              <a:defRPr sz="1000" baseline="0">
                <a:solidFill>
                  <a:schemeClr val="accent4"/>
                </a:solidFill>
                <a:latin typeface="Recoleta Bold" pitchFamily="2" charset="77"/>
              </a:defRPr>
            </a:lvl1pPr>
          </a:lstStyle>
          <a:p>
            <a:fld id="{46016B7C-0A60-8A4D-BAB3-2938C3B1F1DA}" type="slidenum">
              <a:rPr lang="nl-BE" smtClean="0"/>
              <a:pPr/>
              <a:t>‹nr.›</a:t>
            </a:fld>
            <a:endParaRPr lang="nl-BE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D046D8F-CB5A-B0D2-26CB-A7B5D1D42B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53691" y="0"/>
            <a:ext cx="550836" cy="1957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5834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reer-Titel+Tekst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20AB93-0C12-C92C-8770-89F8FE991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450" y="813600"/>
            <a:ext cx="10669294" cy="1027726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Clr>
                <a:schemeClr val="accent5"/>
              </a:buClr>
              <a:buFontTx/>
              <a:buNone/>
              <a:defRPr sz="4000" baseline="0">
                <a:solidFill>
                  <a:schemeClr val="tx2"/>
                </a:solidFill>
                <a:latin typeface="Recoleta SemiBold" pitchFamily="2" charset="77"/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125C682E-6EE9-D0D6-4813-4043DFF3D84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1449" y="2086200"/>
            <a:ext cx="5079931" cy="42084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20000"/>
              </a:lnSpc>
              <a:buNone/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endParaRPr lang="nl-BE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5491440D-AF5A-C46D-AC9F-8B981C4C044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50813" y="2086200"/>
            <a:ext cx="5079931" cy="4208355"/>
          </a:xfrm>
        </p:spPr>
        <p:txBody>
          <a:bodyPr lIns="0" tIns="0" rIns="0" bIns="0">
            <a:noAutofit/>
          </a:bodyPr>
          <a:lstStyle>
            <a:lvl1pPr>
              <a:lnSpc>
                <a:spcPct val="120000"/>
              </a:lnSpc>
              <a:defRPr sz="2000" baseline="0">
                <a:solidFill>
                  <a:schemeClr val="tx2"/>
                </a:solidFill>
                <a:latin typeface="Europa-Bold" panose="02000000000000000000" pitchFamily="2" charset="77"/>
              </a:defRPr>
            </a:lvl1pPr>
            <a:lvl2pPr>
              <a:lnSpc>
                <a:spcPct val="100000"/>
              </a:lnSpc>
              <a:defRPr sz="2000" baseline="0">
                <a:solidFill>
                  <a:schemeClr val="tx2"/>
                </a:solidFill>
                <a:latin typeface="Europa-Bold" panose="02000000000000000000" pitchFamily="2" charset="77"/>
              </a:defRPr>
            </a:lvl2pPr>
            <a:lvl3pPr>
              <a:lnSpc>
                <a:spcPct val="100000"/>
              </a:lnSpc>
              <a:defRPr sz="2000" baseline="0">
                <a:solidFill>
                  <a:schemeClr val="tx2"/>
                </a:solidFill>
                <a:latin typeface="Europa-Bold" panose="02000000000000000000" pitchFamily="2" charset="77"/>
              </a:defRPr>
            </a:lvl3pPr>
            <a:lvl4pPr>
              <a:lnSpc>
                <a:spcPct val="100000"/>
              </a:lnSpc>
              <a:defRPr sz="2000" baseline="0">
                <a:solidFill>
                  <a:schemeClr val="tx2"/>
                </a:solidFill>
                <a:latin typeface="Europa-Bold" panose="02000000000000000000" pitchFamily="2" charset="77"/>
              </a:defRPr>
            </a:lvl4pPr>
            <a:lvl5pPr>
              <a:lnSpc>
                <a:spcPct val="100000"/>
              </a:lnSpc>
              <a:defRPr sz="2000" baseline="0">
                <a:solidFill>
                  <a:schemeClr val="tx2"/>
                </a:solidFill>
                <a:latin typeface="Europa-Bold" panose="02000000000000000000" pitchFamily="2" charset="77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10" name="Tijdelijke aanduiding voor dianummer 5">
            <a:extLst>
              <a:ext uri="{FF2B5EF4-FFF2-40B4-BE49-F238E27FC236}">
                <a16:creationId xmlns:a16="http://schemas.microsoft.com/office/drawing/2014/main" id="{4F98A592-D25B-7EE5-47D3-C5119ABFF58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4977227" y="6476400"/>
            <a:ext cx="2237546" cy="190800"/>
          </a:xfrm>
        </p:spPr>
        <p:txBody>
          <a:bodyPr lIns="0" tIns="0" rIns="0" bIns="0" anchor="t" anchorCtr="0"/>
          <a:lstStyle>
            <a:lvl1pPr algn="ctr">
              <a:defRPr sz="1000" baseline="0">
                <a:solidFill>
                  <a:schemeClr val="tx2"/>
                </a:solidFill>
                <a:latin typeface="Recoleta Bold" pitchFamily="2" charset="77"/>
              </a:defRPr>
            </a:lvl1pPr>
          </a:lstStyle>
          <a:p>
            <a:fld id="{46016B7C-0A60-8A4D-BAB3-2938C3B1F1DA}" type="slidenum">
              <a:rPr lang="nl-BE" smtClean="0"/>
              <a:pPr/>
              <a:t>‹nr.›</a:t>
            </a:fld>
            <a:endParaRPr lang="nl-BE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D046D8F-CB5A-B0D2-26CB-A7B5D1D42B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53691" y="0"/>
            <a:ext cx="550836" cy="1957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3485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reer-Einddia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719E1CF3-C083-B562-97B0-F5550A0947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98619" y="2386800"/>
            <a:ext cx="5591990" cy="208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4322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38452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e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7A7C2D-7D6D-C4D8-2A62-88B120EE62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18F1855-7865-BF01-DDD4-16D0F254BB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FE67973-2357-678A-B56A-DCFDC1110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A52745-F05B-480C-A26D-19C5B8B3BA0B}" type="datetimeFigureOut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srgbClr val="3E7E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27/11/2024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71AAB0F-2F22-A9BC-34EB-288BCFA5B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7EE8029-3049-69C6-93E3-6BAD69B49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0CDC4-BEAC-42AB-BD6B-E3897B58A204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srgbClr val="3E7E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77119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tekst-z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E1D643-7847-92DC-C38F-E40A4A709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44"/>
            <a:ext cx="10515600" cy="743380"/>
          </a:xfrm>
        </p:spPr>
        <p:txBody>
          <a:bodyPr/>
          <a:lstStyle>
            <a:lvl1pPr algn="l">
              <a:defRPr/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643BE475-011C-4180-C67B-7D208D1CD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A52745-F05B-480C-A26D-19C5B8B3BA0B}" type="datetimeFigureOut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srgbClr val="3E7E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27/11/2024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BF6C092-E425-B041-DA14-D9A0C35EF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6B42301-7763-3B05-6F23-8D9BCB0FC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0CDC4-BEAC-42AB-BD6B-E3897B58A204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srgbClr val="3E7E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20DC3BEE-E837-DAA8-1882-5314A5A5B2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923279"/>
            <a:ext cx="10515600" cy="4990160"/>
          </a:xfrm>
        </p:spPr>
        <p:txBody>
          <a:bodyPr/>
          <a:lstStyle>
            <a:lvl1pPr marL="228600" indent="-228600">
              <a:buClr>
                <a:srgbClr val="3E7E93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1pPr>
            <a:lvl2pPr marL="800100" indent="-342900">
              <a:buClr>
                <a:srgbClr val="3E7E93"/>
              </a:buClr>
              <a:buFont typeface="Arial" panose="020B0604020202020204" pitchFamily="34" charset="0"/>
              <a:buChar char="•"/>
              <a:defRPr lang="nl-NL" sz="2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257300" indent="-342900">
              <a:buClr>
                <a:srgbClr val="3E7E93"/>
              </a:buClr>
              <a:buFont typeface="Arial" panose="020B0604020202020204" pitchFamily="34" charset="0"/>
              <a:buChar char="•"/>
              <a:defRPr lang="nl-NL" sz="20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57350" indent="-285750">
              <a:buClr>
                <a:srgbClr val="3E7E93"/>
              </a:buClr>
              <a:buFont typeface="Arial" panose="020B0604020202020204" pitchFamily="34" charset="0"/>
              <a:buChar char="•"/>
              <a:defRPr lang="nl-BE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114550" indent="-285750">
              <a:buClr>
                <a:srgbClr val="3E7E93"/>
              </a:buClr>
              <a:buFont typeface="Arial" panose="020B0604020202020204" pitchFamily="34" charset="0"/>
              <a:buChar char="•"/>
              <a:defRPr lang="nl-BE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926652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_2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9BE48326-5FB2-E04A-A2B7-EF6DECD1BC07}"/>
              </a:ext>
            </a:extLst>
          </p:cNvPr>
          <p:cNvSpPr/>
          <p:nvPr userDrawn="1"/>
        </p:nvSpPr>
        <p:spPr>
          <a:xfrm>
            <a:off x="5887274" y="1239219"/>
            <a:ext cx="4363274" cy="4443730"/>
          </a:xfrm>
          <a:prstGeom prst="rect">
            <a:avLst/>
          </a:prstGeom>
          <a:solidFill>
            <a:srgbClr val="3E7E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8B712B00-9321-054E-AFA5-D501288B4D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47" b="52047"/>
          <a:stretch/>
        </p:blipFill>
        <p:spPr>
          <a:xfrm>
            <a:off x="0" y="0"/>
            <a:ext cx="5887274" cy="685800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34C2ABEA-0BF4-5047-9432-72629283B3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821" y="6136506"/>
            <a:ext cx="977565" cy="551713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AD37A33E-BD53-0142-966B-729EC4F32026}"/>
              </a:ext>
            </a:extLst>
          </p:cNvPr>
          <p:cNvSpPr/>
          <p:nvPr userDrawn="1"/>
        </p:nvSpPr>
        <p:spPr>
          <a:xfrm>
            <a:off x="1812758" y="1239219"/>
            <a:ext cx="4363274" cy="4443730"/>
          </a:xfrm>
          <a:prstGeom prst="rect">
            <a:avLst/>
          </a:prstGeom>
          <a:solidFill>
            <a:srgbClr val="3E7E93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0B3B97DB-6680-E44D-B1B9-2E4854FE82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4966" y="2994705"/>
            <a:ext cx="4786235" cy="868589"/>
          </a:xfrm>
          <a:prstGeom prst="rect">
            <a:avLst/>
          </a:prstGeom>
          <a:noFill/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nl-NL" dirty="0"/>
              <a:t>Typ hier je titel</a:t>
            </a:r>
          </a:p>
        </p:txBody>
      </p:sp>
    </p:spTree>
    <p:extLst>
      <p:ext uri="{BB962C8B-B14F-4D97-AF65-F5344CB8AC3E}">
        <p14:creationId xmlns:p14="http://schemas.microsoft.com/office/powerpoint/2010/main" val="29399995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-tekst-object-k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5B2079-612A-42A4-4C60-F1ABB25E4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2BAB03F-BB4F-18A7-D5DB-2357C9AAC6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742F5E8-16F5-A7A0-9706-3A592F0B8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A52745-F05B-480C-A26D-19C5B8B3BA0B}" type="datetimeFigureOut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srgbClr val="3E7E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27/11/2024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B0D22C8-9D87-D22A-E61B-4FD6CD0AA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AA82DEB-4613-D828-4C45-1BC5D519A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0CDC4-BEAC-42AB-BD6B-E3897B58A204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srgbClr val="3E7E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24592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6D8174-7A83-28CC-34E9-230FAF458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662DD3F-385F-F128-04C9-B961A9B358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047565"/>
            <a:ext cx="5181600" cy="5129398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CA8090A-2A33-3CDB-48C5-E71BA9F2EF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047565"/>
            <a:ext cx="5181600" cy="5129398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6333384-061E-7322-7E92-C7E9A6F65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A52745-F05B-480C-A26D-19C5B8B3BA0B}" type="datetimeFigureOut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srgbClr val="3E7E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27/11/2024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C887567-22A4-CEB3-DAAA-3536D3D42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AF9176A-2937-1ADD-E014-FF8BBD69E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0CDC4-BEAC-42AB-BD6B-E3897B58A204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srgbClr val="3E7E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38680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FEF8F4-6589-89D1-581F-683FDEA4C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894642"/>
          </a:xfrm>
        </p:spPr>
        <p:txBody>
          <a:bodyPr anchor="b"/>
          <a:lstStyle>
            <a:lvl1pPr>
              <a:lnSpc>
                <a:spcPct val="80000"/>
              </a:lnSpc>
              <a:defRPr sz="3200"/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256DFB6-E8D2-1769-AC7D-F31F1F3AF2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F126B85-33EA-3402-3040-FA6FD1B86C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06353"/>
            <a:ext cx="3932237" cy="386263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86D0ABB-B774-4975-405A-B676F5522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A52745-F05B-480C-A26D-19C5B8B3BA0B}" type="datetimeFigureOut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srgbClr val="3E7E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27/11/2024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4E43975-81A5-2172-DF79-645A41AFA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77E7179-577D-AC8E-03DC-DDB48CA0D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0CDC4-BEAC-42AB-BD6B-E3897B58A204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srgbClr val="3E7E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6B5FE8B2-7C2E-FC2E-62E1-259D64C0B8C2}"/>
              </a:ext>
            </a:extLst>
          </p:cNvPr>
          <p:cNvSpPr txBox="1">
            <a:spLocks/>
          </p:cNvSpPr>
          <p:nvPr userDrawn="1"/>
        </p:nvSpPr>
        <p:spPr>
          <a:xfrm>
            <a:off x="838200" y="2344"/>
            <a:ext cx="10515600" cy="739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 Rounded MT Bold" panose="020F0704030504030204" pitchFamily="34" charset="0"/>
                <a:ea typeface="+mj-ea"/>
                <a:cs typeface="+mj-cs"/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789083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4B6C05-FBC5-FAF8-A3F7-CFCBD2A5E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978"/>
            <a:ext cx="10515600" cy="70603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27954D05-F926-45DC-A999-5F38A3DF93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932155"/>
            <a:ext cx="10515600" cy="5271442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91FF490-6BF0-AA51-A438-9ECBA084F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A52745-F05B-480C-A26D-19C5B8B3BA0B}" type="datetimeFigureOut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srgbClr val="3E7E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27/11/2024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8DAA37D-1DB8-7EAC-0333-E9B8D0249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F1CA2D0-5518-1CD9-E719-F5F3864F0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0CDC4-BEAC-42AB-BD6B-E3897B58A204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srgbClr val="3E7E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91813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rk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2" name="Chart 6">
            <a:extLst>
              <a:ext uri="{FF2B5EF4-FFF2-40B4-BE49-F238E27FC236}">
                <a16:creationId xmlns:a16="http://schemas.microsoft.com/office/drawing/2014/main" id="{6FE9CA12-EA9F-8841-A53F-99B98C3EB38F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669401430"/>
              </p:ext>
            </p:extLst>
          </p:nvPr>
        </p:nvGraphicFramePr>
        <p:xfrm>
          <a:off x="828041" y="1691459"/>
          <a:ext cx="2501899" cy="2543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22" name="Chart 5">
            <a:extLst>
              <a:ext uri="{FF2B5EF4-FFF2-40B4-BE49-F238E27FC236}">
                <a16:creationId xmlns:a16="http://schemas.microsoft.com/office/drawing/2014/main" id="{7F818C37-1D01-7B41-AA46-9ADA8B9D16CF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578205011"/>
              </p:ext>
            </p:extLst>
          </p:nvPr>
        </p:nvGraphicFramePr>
        <p:xfrm>
          <a:off x="828041" y="1691459"/>
          <a:ext cx="2501899" cy="2543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23" name="Chart 6">
            <a:extLst>
              <a:ext uri="{FF2B5EF4-FFF2-40B4-BE49-F238E27FC236}">
                <a16:creationId xmlns:a16="http://schemas.microsoft.com/office/drawing/2014/main" id="{9D25FA5E-3E5D-7848-B9BF-AFE577BF2F38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777597506"/>
              </p:ext>
            </p:extLst>
          </p:nvPr>
        </p:nvGraphicFramePr>
        <p:xfrm>
          <a:off x="3504355" y="1691459"/>
          <a:ext cx="2501899" cy="2543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24" name="Chart 7">
            <a:extLst>
              <a:ext uri="{FF2B5EF4-FFF2-40B4-BE49-F238E27FC236}">
                <a16:creationId xmlns:a16="http://schemas.microsoft.com/office/drawing/2014/main" id="{F8D982C2-F3B6-2A48-A755-3F6206CE63E7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122328965"/>
              </p:ext>
            </p:extLst>
          </p:nvPr>
        </p:nvGraphicFramePr>
        <p:xfrm>
          <a:off x="6180668" y="1691459"/>
          <a:ext cx="2501899" cy="2543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25" name="Chart 8">
            <a:extLst>
              <a:ext uri="{FF2B5EF4-FFF2-40B4-BE49-F238E27FC236}">
                <a16:creationId xmlns:a16="http://schemas.microsoft.com/office/drawing/2014/main" id="{D0D4080F-40C4-5D4C-B25D-B0BECE13B4FE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964720403"/>
              </p:ext>
            </p:extLst>
          </p:nvPr>
        </p:nvGraphicFramePr>
        <p:xfrm>
          <a:off x="8856980" y="1691459"/>
          <a:ext cx="2501899" cy="2543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0" name="Tijdelijke aanduiding voor tekst 2">
            <a:extLst>
              <a:ext uri="{FF2B5EF4-FFF2-40B4-BE49-F238E27FC236}">
                <a16:creationId xmlns:a16="http://schemas.microsoft.com/office/drawing/2014/main" id="{AD38E32E-223A-3E43-8D17-308CD9981FA0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1363046" y="4279890"/>
            <a:ext cx="1407860" cy="361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1400">
                <a:solidFill>
                  <a:srgbClr val="3A2179"/>
                </a:solidFill>
                <a:latin typeface="ChollaSans" pitchFamily="2" charset="77"/>
              </a:defRPr>
            </a:lvl1pPr>
          </a:lstStyle>
          <a:p>
            <a:r>
              <a:rPr lang="nl-NL" dirty="0"/>
              <a:t>Typ hier je titel</a:t>
            </a:r>
            <a:endParaRPr lang="nl-BE" dirty="0"/>
          </a:p>
        </p:txBody>
      </p:sp>
      <p:sp>
        <p:nvSpPr>
          <p:cNvPr id="25" name="Tijdelijke aanduiding voor tekst 2">
            <a:extLst>
              <a:ext uri="{FF2B5EF4-FFF2-40B4-BE49-F238E27FC236}">
                <a16:creationId xmlns:a16="http://schemas.microsoft.com/office/drawing/2014/main" id="{B3087EEE-4D00-DF47-9692-E77E1EFFD897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1363046" y="4975212"/>
            <a:ext cx="1407860" cy="995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1400">
                <a:solidFill>
                  <a:srgbClr val="3A2179"/>
                </a:solidFill>
                <a:latin typeface="ChollaSans" pitchFamily="2" charset="77"/>
              </a:defRPr>
            </a:lvl1pPr>
          </a:lstStyle>
          <a:p>
            <a:r>
              <a:rPr lang="nl-NL" dirty="0"/>
              <a:t>Typ hier je tekst</a:t>
            </a:r>
            <a:endParaRPr lang="nl-BE" dirty="0"/>
          </a:p>
        </p:txBody>
      </p:sp>
      <p:sp>
        <p:nvSpPr>
          <p:cNvPr id="26" name="Tijdelijke aanduiding voor tekst 2">
            <a:extLst>
              <a:ext uri="{FF2B5EF4-FFF2-40B4-BE49-F238E27FC236}">
                <a16:creationId xmlns:a16="http://schemas.microsoft.com/office/drawing/2014/main" id="{F39D2E08-A260-9D47-9B18-B905AB7B1BE1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009265" y="4242050"/>
            <a:ext cx="1407860" cy="361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1400">
                <a:solidFill>
                  <a:srgbClr val="3E7E93"/>
                </a:solidFill>
                <a:latin typeface="ChollaSans" pitchFamily="2" charset="77"/>
              </a:defRPr>
            </a:lvl1pPr>
          </a:lstStyle>
          <a:p>
            <a:r>
              <a:rPr lang="nl-NL" dirty="0"/>
              <a:t>Typ hier je titel</a:t>
            </a:r>
            <a:endParaRPr lang="nl-BE" dirty="0"/>
          </a:p>
        </p:txBody>
      </p:sp>
      <p:sp>
        <p:nvSpPr>
          <p:cNvPr id="27" name="Tijdelijke aanduiding voor tekst 2">
            <a:extLst>
              <a:ext uri="{FF2B5EF4-FFF2-40B4-BE49-F238E27FC236}">
                <a16:creationId xmlns:a16="http://schemas.microsoft.com/office/drawing/2014/main" id="{BD2CAF5E-4DC9-C445-BD6C-0ACB4CA80177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4009265" y="4937372"/>
            <a:ext cx="1407860" cy="995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1400">
                <a:solidFill>
                  <a:srgbClr val="3E7E93"/>
                </a:solidFill>
                <a:latin typeface="ChollaSans" pitchFamily="2" charset="77"/>
              </a:defRPr>
            </a:lvl1pPr>
          </a:lstStyle>
          <a:p>
            <a:r>
              <a:rPr lang="nl-NL" dirty="0"/>
              <a:t>Typ hier je tekst</a:t>
            </a:r>
            <a:endParaRPr lang="nl-BE" dirty="0"/>
          </a:p>
        </p:txBody>
      </p:sp>
      <p:sp>
        <p:nvSpPr>
          <p:cNvPr id="28" name="Tijdelijke aanduiding voor tekst 2">
            <a:extLst>
              <a:ext uri="{FF2B5EF4-FFF2-40B4-BE49-F238E27FC236}">
                <a16:creationId xmlns:a16="http://schemas.microsoft.com/office/drawing/2014/main" id="{A66940AE-FFA1-B147-AC2C-B83B3A9EF5C9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6887546" y="4279888"/>
            <a:ext cx="1407860" cy="361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1400">
                <a:solidFill>
                  <a:srgbClr val="63C3D1"/>
                </a:solidFill>
                <a:latin typeface="ChollaSans" pitchFamily="2" charset="77"/>
              </a:defRPr>
            </a:lvl1pPr>
          </a:lstStyle>
          <a:p>
            <a:r>
              <a:rPr lang="nl-NL" dirty="0"/>
              <a:t>Typ hier je titel</a:t>
            </a:r>
            <a:endParaRPr lang="nl-BE" dirty="0"/>
          </a:p>
        </p:txBody>
      </p:sp>
      <p:sp>
        <p:nvSpPr>
          <p:cNvPr id="29" name="Tijdelijke aanduiding voor tekst 2">
            <a:extLst>
              <a:ext uri="{FF2B5EF4-FFF2-40B4-BE49-F238E27FC236}">
                <a16:creationId xmlns:a16="http://schemas.microsoft.com/office/drawing/2014/main" id="{07CC4184-8010-454C-9A0A-448C3F3BC0A7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6887546" y="4975210"/>
            <a:ext cx="1407860" cy="995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1400">
                <a:solidFill>
                  <a:srgbClr val="63C3D1"/>
                </a:solidFill>
                <a:latin typeface="ChollaSans" pitchFamily="2" charset="77"/>
              </a:defRPr>
            </a:lvl1pPr>
          </a:lstStyle>
          <a:p>
            <a:r>
              <a:rPr lang="nl-NL" dirty="0"/>
              <a:t>Typ hier je tekst</a:t>
            </a:r>
            <a:endParaRPr lang="nl-BE" dirty="0"/>
          </a:p>
        </p:txBody>
      </p:sp>
      <p:sp>
        <p:nvSpPr>
          <p:cNvPr id="30" name="Tijdelijke aanduiding voor tekst 2">
            <a:extLst>
              <a:ext uri="{FF2B5EF4-FFF2-40B4-BE49-F238E27FC236}">
                <a16:creationId xmlns:a16="http://schemas.microsoft.com/office/drawing/2014/main" id="{7F6A54A3-80B1-014F-BB12-BCFBED9213C0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9558009" y="4242050"/>
            <a:ext cx="1407860" cy="361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1400">
                <a:solidFill>
                  <a:srgbClr val="19A79E"/>
                </a:solidFill>
                <a:latin typeface="ChollaSans" pitchFamily="2" charset="77"/>
              </a:defRPr>
            </a:lvl1pPr>
          </a:lstStyle>
          <a:p>
            <a:r>
              <a:rPr lang="nl-NL" dirty="0"/>
              <a:t>Typ hier je titel</a:t>
            </a:r>
            <a:endParaRPr lang="nl-BE" dirty="0"/>
          </a:p>
        </p:txBody>
      </p:sp>
      <p:sp>
        <p:nvSpPr>
          <p:cNvPr id="31" name="Tijdelijke aanduiding voor tekst 2">
            <a:extLst>
              <a:ext uri="{FF2B5EF4-FFF2-40B4-BE49-F238E27FC236}">
                <a16:creationId xmlns:a16="http://schemas.microsoft.com/office/drawing/2014/main" id="{47DA1D86-5B3E-8946-B694-0F23432F9153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9558009" y="4937372"/>
            <a:ext cx="1407860" cy="995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1400">
                <a:solidFill>
                  <a:srgbClr val="19A79E"/>
                </a:solidFill>
                <a:latin typeface="ChollaSans" pitchFamily="2" charset="77"/>
              </a:defRPr>
            </a:lvl1pPr>
          </a:lstStyle>
          <a:p>
            <a:r>
              <a:rPr lang="nl-NL" dirty="0"/>
              <a:t>Typ hier je tekst</a:t>
            </a:r>
            <a:endParaRPr lang="nl-BE" dirty="0"/>
          </a:p>
        </p:txBody>
      </p:sp>
      <p:sp>
        <p:nvSpPr>
          <p:cNvPr id="21" name="Tijdelijke aanduiding voor tekst 2">
            <a:extLst>
              <a:ext uri="{FF2B5EF4-FFF2-40B4-BE49-F238E27FC236}">
                <a16:creationId xmlns:a16="http://schemas.microsoft.com/office/drawing/2014/main" id="{588B59A4-7A9F-814B-B61B-F7CBC65715EE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1568782" y="2684965"/>
            <a:ext cx="1020416" cy="6036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3200">
                <a:solidFill>
                  <a:srgbClr val="3A2179"/>
                </a:solidFill>
                <a:latin typeface="ChollaSans" pitchFamily="2" charset="77"/>
              </a:defRPr>
            </a:lvl1pPr>
          </a:lstStyle>
          <a:p>
            <a:pPr algn="ctr"/>
            <a:r>
              <a:rPr lang="en-US" sz="1400" dirty="0">
                <a:solidFill>
                  <a:srgbClr val="3A2179"/>
                </a:solidFill>
                <a:latin typeface="Simple-Line-Icons" panose="02000503000000000000" pitchFamily="2" charset="2"/>
              </a:rPr>
              <a:t></a:t>
            </a:r>
            <a:endParaRPr lang="ru-RU" sz="1400" dirty="0">
              <a:solidFill>
                <a:srgbClr val="3A2179"/>
              </a:solidFill>
            </a:endParaRPr>
          </a:p>
        </p:txBody>
      </p:sp>
      <p:sp>
        <p:nvSpPr>
          <p:cNvPr id="22" name="Tijdelijke aanduiding voor tekst 2">
            <a:extLst>
              <a:ext uri="{FF2B5EF4-FFF2-40B4-BE49-F238E27FC236}">
                <a16:creationId xmlns:a16="http://schemas.microsoft.com/office/drawing/2014/main" id="{223259ED-3216-9244-89F5-5189E016B1C7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4245096" y="2661312"/>
            <a:ext cx="1020416" cy="6036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3200">
                <a:solidFill>
                  <a:srgbClr val="3A2179"/>
                </a:solidFill>
                <a:latin typeface="ChollaSans" pitchFamily="2" charset="77"/>
              </a:defRPr>
            </a:lvl1pPr>
          </a:lstStyle>
          <a:p>
            <a:pPr algn="ctr"/>
            <a:r>
              <a:rPr lang="en-US" sz="1400" dirty="0">
                <a:solidFill>
                  <a:srgbClr val="3E7E93"/>
                </a:solidFill>
                <a:latin typeface="Simple-Line-Icons" panose="02000503000000000000" pitchFamily="2" charset="2"/>
              </a:rPr>
              <a:t></a:t>
            </a:r>
            <a:endParaRPr lang="en-US" sz="1400" dirty="0">
              <a:solidFill>
                <a:srgbClr val="3E7E93"/>
              </a:solidFill>
            </a:endParaRPr>
          </a:p>
        </p:txBody>
      </p:sp>
      <p:sp>
        <p:nvSpPr>
          <p:cNvPr id="23" name="Tijdelijke aanduiding voor tekst 2">
            <a:extLst>
              <a:ext uri="{FF2B5EF4-FFF2-40B4-BE49-F238E27FC236}">
                <a16:creationId xmlns:a16="http://schemas.microsoft.com/office/drawing/2014/main" id="{03D38382-9853-874F-BBF3-4FF469B690DF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6921409" y="2656819"/>
            <a:ext cx="1020416" cy="6036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3200">
                <a:solidFill>
                  <a:srgbClr val="3A2179"/>
                </a:solidFill>
                <a:latin typeface="ChollaSans" pitchFamily="2" charset="77"/>
              </a:defRPr>
            </a:lvl1pPr>
          </a:lstStyle>
          <a:p>
            <a:pPr algn="ctr"/>
            <a:r>
              <a:rPr lang="en-US" sz="1400" dirty="0">
                <a:solidFill>
                  <a:srgbClr val="63C3D1"/>
                </a:solidFill>
                <a:latin typeface="Simple-Line-Icons" panose="02000503000000000000" pitchFamily="2" charset="2"/>
              </a:rPr>
              <a:t></a:t>
            </a:r>
            <a:endParaRPr lang="en-US" sz="1400" dirty="0">
              <a:solidFill>
                <a:srgbClr val="63C3D1"/>
              </a:solidFill>
            </a:endParaRPr>
          </a:p>
        </p:txBody>
      </p:sp>
      <p:sp>
        <p:nvSpPr>
          <p:cNvPr id="24" name="Tijdelijke aanduiding voor tekst 2">
            <a:extLst>
              <a:ext uri="{FF2B5EF4-FFF2-40B4-BE49-F238E27FC236}">
                <a16:creationId xmlns:a16="http://schemas.microsoft.com/office/drawing/2014/main" id="{DF6CF63F-9B41-6E4F-8EC8-AD6487489664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9597721" y="2684965"/>
            <a:ext cx="1020416" cy="6036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3200">
                <a:solidFill>
                  <a:srgbClr val="3A2179"/>
                </a:solidFill>
                <a:latin typeface="ChollaSans" pitchFamily="2" charset="77"/>
              </a:defRPr>
            </a:lvl1pPr>
          </a:lstStyle>
          <a:p>
            <a:pPr algn="ctr"/>
            <a:r>
              <a:rPr lang="en-US" sz="1400" dirty="0">
                <a:solidFill>
                  <a:srgbClr val="19A79E"/>
                </a:solidFill>
                <a:latin typeface="Simple-Line-Icons" panose="02000503000000000000" pitchFamily="2" charset="2"/>
              </a:rPr>
              <a:t></a:t>
            </a:r>
            <a:endParaRPr lang="en-US" sz="1400" dirty="0">
              <a:solidFill>
                <a:srgbClr val="19A79E"/>
              </a:solidFill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1AEED4D4-1D0D-7BF7-348A-336CFCC5F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45259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186453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jl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3">
            <a:extLst>
              <a:ext uri="{FF2B5EF4-FFF2-40B4-BE49-F238E27FC236}">
                <a16:creationId xmlns:a16="http://schemas.microsoft.com/office/drawing/2014/main" id="{BF0438BC-16CC-314A-9309-A32DB36392E3}"/>
              </a:ext>
            </a:extLst>
          </p:cNvPr>
          <p:cNvGrpSpPr/>
          <p:nvPr userDrawn="1"/>
        </p:nvGrpSpPr>
        <p:grpSpPr>
          <a:xfrm>
            <a:off x="704070" y="2771936"/>
            <a:ext cx="10682323" cy="2387893"/>
            <a:chOff x="704070" y="2771936"/>
            <a:chExt cx="8621231" cy="1927163"/>
          </a:xfrm>
        </p:grpSpPr>
        <p:grpSp>
          <p:nvGrpSpPr>
            <p:cNvPr id="69" name="Group 18">
              <a:extLst>
                <a:ext uri="{FF2B5EF4-FFF2-40B4-BE49-F238E27FC236}">
                  <a16:creationId xmlns:a16="http://schemas.microsoft.com/office/drawing/2014/main" id="{2A02664D-5678-6E44-BFF9-2D2474D8E9A7}"/>
                </a:ext>
              </a:extLst>
            </p:cNvPr>
            <p:cNvGrpSpPr/>
            <p:nvPr/>
          </p:nvGrpSpPr>
          <p:grpSpPr>
            <a:xfrm>
              <a:off x="704070" y="2771936"/>
              <a:ext cx="8621231" cy="1927163"/>
              <a:chOff x="6588508" y="5027196"/>
              <a:chExt cx="10710346" cy="1635242"/>
            </a:xfrm>
          </p:grpSpPr>
          <p:sp>
            <p:nvSpPr>
              <p:cNvPr id="84" name="Chevron 19">
                <a:extLst>
                  <a:ext uri="{FF2B5EF4-FFF2-40B4-BE49-F238E27FC236}">
                    <a16:creationId xmlns:a16="http://schemas.microsoft.com/office/drawing/2014/main" id="{81AD5561-46BF-D340-B80C-FA21855AD948}"/>
                  </a:ext>
                </a:extLst>
              </p:cNvPr>
              <p:cNvSpPr/>
              <p:nvPr/>
            </p:nvSpPr>
            <p:spPr>
              <a:xfrm>
                <a:off x="14224903" y="5027196"/>
                <a:ext cx="3073951" cy="1635242"/>
              </a:xfrm>
              <a:prstGeom prst="chevron">
                <a:avLst>
                  <a:gd name="adj" fmla="val 20758"/>
                </a:avLst>
              </a:prstGeom>
              <a:solidFill>
                <a:srgbClr val="19A79E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lIns="91440" tIns="0" bIns="45720" rtlCol="0" anchor="ctr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5" name="Chevron 20">
                <a:extLst>
                  <a:ext uri="{FF2B5EF4-FFF2-40B4-BE49-F238E27FC236}">
                    <a16:creationId xmlns:a16="http://schemas.microsoft.com/office/drawing/2014/main" id="{F8833AB5-92EE-A042-B5C9-18C7364E5EFD}"/>
                  </a:ext>
                </a:extLst>
              </p:cNvPr>
              <p:cNvSpPr/>
              <p:nvPr/>
            </p:nvSpPr>
            <p:spPr>
              <a:xfrm>
                <a:off x="11515905" y="5027196"/>
                <a:ext cx="3073951" cy="1635242"/>
              </a:xfrm>
              <a:prstGeom prst="chevron">
                <a:avLst>
                  <a:gd name="adj" fmla="val 20758"/>
                </a:avLst>
              </a:prstGeom>
              <a:solidFill>
                <a:srgbClr val="63C3D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lIns="91440" tIns="0" bIns="45720" rtlCol="0" anchor="ctr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6" name="Chevron 21">
                <a:extLst>
                  <a:ext uri="{FF2B5EF4-FFF2-40B4-BE49-F238E27FC236}">
                    <a16:creationId xmlns:a16="http://schemas.microsoft.com/office/drawing/2014/main" id="{C7FCF1AB-0662-AB4F-B690-F60285D8C193}"/>
                  </a:ext>
                </a:extLst>
              </p:cNvPr>
              <p:cNvSpPr/>
              <p:nvPr/>
            </p:nvSpPr>
            <p:spPr>
              <a:xfrm>
                <a:off x="8806905" y="5027196"/>
                <a:ext cx="3073953" cy="1635242"/>
              </a:xfrm>
              <a:prstGeom prst="chevron">
                <a:avLst>
                  <a:gd name="adj" fmla="val 20758"/>
                </a:avLst>
              </a:prstGeom>
              <a:solidFill>
                <a:srgbClr val="3E7E9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lIns="91440" tIns="0" bIns="45720" rtlCol="0" anchor="ctr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7" name="Pentagon 22">
                <a:extLst>
                  <a:ext uri="{FF2B5EF4-FFF2-40B4-BE49-F238E27FC236}">
                    <a16:creationId xmlns:a16="http://schemas.microsoft.com/office/drawing/2014/main" id="{823B1687-6EBE-0B4E-BB2B-2F0BA90D8FAB}"/>
                  </a:ext>
                </a:extLst>
              </p:cNvPr>
              <p:cNvSpPr/>
              <p:nvPr userDrawn="1"/>
            </p:nvSpPr>
            <p:spPr>
              <a:xfrm>
                <a:off x="6588508" y="5027196"/>
                <a:ext cx="2583350" cy="1635242"/>
              </a:xfrm>
              <a:prstGeom prst="homePlate">
                <a:avLst>
                  <a:gd name="adj" fmla="val 22102"/>
                </a:avLst>
              </a:prstGeom>
              <a:solidFill>
                <a:srgbClr val="3A2179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lIns="45720" tIns="0" bIns="45720" rtlCol="0" anchor="ctr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70" name="Oval 24">
              <a:extLst>
                <a:ext uri="{FF2B5EF4-FFF2-40B4-BE49-F238E27FC236}">
                  <a16:creationId xmlns:a16="http://schemas.microsoft.com/office/drawing/2014/main" id="{CAF825E3-2DDA-9242-A58A-665E9FFB4BE8}"/>
                </a:ext>
              </a:extLst>
            </p:cNvPr>
            <p:cNvSpPr/>
            <p:nvPr/>
          </p:nvSpPr>
          <p:spPr>
            <a:xfrm>
              <a:off x="2446124" y="3494757"/>
              <a:ext cx="524365" cy="52436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bIns="6858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ea typeface="+mn-ea"/>
                <a:cs typeface="Lato Light"/>
              </a:endParaRPr>
            </a:p>
          </p:txBody>
        </p:sp>
        <p:sp>
          <p:nvSpPr>
            <p:cNvPr id="71" name="Oval 25">
              <a:extLst>
                <a:ext uri="{FF2B5EF4-FFF2-40B4-BE49-F238E27FC236}">
                  <a16:creationId xmlns:a16="http://schemas.microsoft.com/office/drawing/2014/main" id="{9486C336-6363-B149-BECF-64F1FEFF9FF9}"/>
                </a:ext>
              </a:extLst>
            </p:cNvPr>
            <p:cNvSpPr/>
            <p:nvPr/>
          </p:nvSpPr>
          <p:spPr>
            <a:xfrm>
              <a:off x="4638775" y="3494757"/>
              <a:ext cx="524365" cy="524365"/>
            </a:xfrm>
            <a:prstGeom prst="ellipse">
              <a:avLst/>
            </a:prstGeom>
            <a:solidFill>
              <a:srgbClr val="DFECF7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bIns="6858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ea typeface="+mn-ea"/>
                <a:cs typeface="Lato Light"/>
              </a:endParaRPr>
            </a:p>
          </p:txBody>
        </p:sp>
        <p:sp>
          <p:nvSpPr>
            <p:cNvPr id="72" name="Oval 26">
              <a:extLst>
                <a:ext uri="{FF2B5EF4-FFF2-40B4-BE49-F238E27FC236}">
                  <a16:creationId xmlns:a16="http://schemas.microsoft.com/office/drawing/2014/main" id="{42065456-D8A0-BF4D-86F3-F7124236C32F}"/>
                </a:ext>
              </a:extLst>
            </p:cNvPr>
            <p:cNvSpPr/>
            <p:nvPr/>
          </p:nvSpPr>
          <p:spPr>
            <a:xfrm>
              <a:off x="6836972" y="3494757"/>
              <a:ext cx="524365" cy="524365"/>
            </a:xfrm>
            <a:prstGeom prst="ellipse">
              <a:avLst/>
            </a:prstGeom>
            <a:solidFill>
              <a:srgbClr val="DFECF7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bIns="6858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ea typeface="+mn-ea"/>
                <a:cs typeface="Lato Light"/>
              </a:endParaRPr>
            </a:p>
          </p:txBody>
        </p:sp>
        <p:sp>
          <p:nvSpPr>
            <p:cNvPr id="73" name="Freeform 45">
              <a:extLst>
                <a:ext uri="{FF2B5EF4-FFF2-40B4-BE49-F238E27FC236}">
                  <a16:creationId xmlns:a16="http://schemas.microsoft.com/office/drawing/2014/main" id="{D93204A5-F80A-3E49-87CD-FB518E2009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9433" y="3645068"/>
              <a:ext cx="116418" cy="206158"/>
            </a:xfrm>
            <a:custGeom>
              <a:avLst/>
              <a:gdLst/>
              <a:ahLst/>
              <a:cxnLst>
                <a:cxn ang="0">
                  <a:pos x="4" y="21"/>
                </a:cxn>
                <a:cxn ang="0">
                  <a:pos x="67" y="84"/>
                </a:cxn>
                <a:cxn ang="0">
                  <a:pos x="3" y="148"/>
                </a:cxn>
                <a:cxn ang="0">
                  <a:pos x="3" y="148"/>
                </a:cxn>
                <a:cxn ang="0">
                  <a:pos x="0" y="156"/>
                </a:cxn>
                <a:cxn ang="0">
                  <a:pos x="12" y="168"/>
                </a:cxn>
                <a:cxn ang="0">
                  <a:pos x="20" y="165"/>
                </a:cxn>
                <a:cxn ang="0">
                  <a:pos x="20" y="165"/>
                </a:cxn>
                <a:cxn ang="0">
                  <a:pos x="92" y="93"/>
                </a:cxn>
                <a:cxn ang="0">
                  <a:pos x="92" y="93"/>
                </a:cxn>
                <a:cxn ang="0">
                  <a:pos x="96" y="84"/>
                </a:cxn>
                <a:cxn ang="0">
                  <a:pos x="96" y="84"/>
                </a:cxn>
                <a:cxn ang="0">
                  <a:pos x="96" y="84"/>
                </a:cxn>
                <a:cxn ang="0">
                  <a:pos x="92" y="75"/>
                </a:cxn>
                <a:cxn ang="0">
                  <a:pos x="92" y="75"/>
                </a:cxn>
                <a:cxn ang="0">
                  <a:pos x="20" y="3"/>
                </a:cxn>
                <a:cxn ang="0">
                  <a:pos x="20" y="3"/>
                </a:cxn>
                <a:cxn ang="0">
                  <a:pos x="12" y="0"/>
                </a:cxn>
                <a:cxn ang="0">
                  <a:pos x="0" y="12"/>
                </a:cxn>
                <a:cxn ang="0">
                  <a:pos x="4" y="21"/>
                </a:cxn>
              </a:cxnLst>
              <a:rect l="0" t="0" r="r" b="b"/>
              <a:pathLst>
                <a:path w="96" h="168">
                  <a:moveTo>
                    <a:pt x="4" y="21"/>
                  </a:moveTo>
                  <a:cubicBezTo>
                    <a:pt x="67" y="84"/>
                    <a:pt x="67" y="84"/>
                    <a:pt x="67" y="84"/>
                  </a:cubicBezTo>
                  <a:cubicBezTo>
                    <a:pt x="3" y="148"/>
                    <a:pt x="3" y="148"/>
                    <a:pt x="3" y="148"/>
                  </a:cubicBezTo>
                  <a:cubicBezTo>
                    <a:pt x="3" y="148"/>
                    <a:pt x="3" y="148"/>
                    <a:pt x="3" y="148"/>
                  </a:cubicBezTo>
                  <a:cubicBezTo>
                    <a:pt x="1" y="150"/>
                    <a:pt x="0" y="153"/>
                    <a:pt x="0" y="156"/>
                  </a:cubicBezTo>
                  <a:cubicBezTo>
                    <a:pt x="0" y="163"/>
                    <a:pt x="5" y="168"/>
                    <a:pt x="12" y="168"/>
                  </a:cubicBezTo>
                  <a:cubicBezTo>
                    <a:pt x="15" y="168"/>
                    <a:pt x="18" y="167"/>
                    <a:pt x="20" y="165"/>
                  </a:cubicBezTo>
                  <a:cubicBezTo>
                    <a:pt x="20" y="165"/>
                    <a:pt x="20" y="165"/>
                    <a:pt x="20" y="165"/>
                  </a:cubicBezTo>
                  <a:cubicBezTo>
                    <a:pt x="92" y="93"/>
                    <a:pt x="92" y="93"/>
                    <a:pt x="92" y="93"/>
                  </a:cubicBezTo>
                  <a:cubicBezTo>
                    <a:pt x="92" y="93"/>
                    <a:pt x="92" y="93"/>
                    <a:pt x="92" y="93"/>
                  </a:cubicBezTo>
                  <a:cubicBezTo>
                    <a:pt x="95" y="90"/>
                    <a:pt x="96" y="87"/>
                    <a:pt x="96" y="84"/>
                  </a:cubicBezTo>
                  <a:cubicBezTo>
                    <a:pt x="96" y="84"/>
                    <a:pt x="96" y="84"/>
                    <a:pt x="96" y="84"/>
                  </a:cubicBezTo>
                  <a:cubicBezTo>
                    <a:pt x="96" y="84"/>
                    <a:pt x="96" y="84"/>
                    <a:pt x="96" y="84"/>
                  </a:cubicBezTo>
                  <a:cubicBezTo>
                    <a:pt x="96" y="81"/>
                    <a:pt x="95" y="77"/>
                    <a:pt x="92" y="75"/>
                  </a:cubicBezTo>
                  <a:cubicBezTo>
                    <a:pt x="92" y="75"/>
                    <a:pt x="92" y="75"/>
                    <a:pt x="92" y="75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18" y="1"/>
                    <a:pt x="15" y="0"/>
                    <a:pt x="12" y="0"/>
                  </a:cubicBezTo>
                  <a:cubicBezTo>
                    <a:pt x="5" y="0"/>
                    <a:pt x="0" y="5"/>
                    <a:pt x="0" y="12"/>
                  </a:cubicBezTo>
                  <a:cubicBezTo>
                    <a:pt x="0" y="16"/>
                    <a:pt x="2" y="19"/>
                    <a:pt x="4" y="21"/>
                  </a:cubicBezTo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Freeform 45">
              <a:extLst>
                <a:ext uri="{FF2B5EF4-FFF2-40B4-BE49-F238E27FC236}">
                  <a16:creationId xmlns:a16="http://schemas.microsoft.com/office/drawing/2014/main" id="{2A3583A7-B4E5-6147-9552-883740409A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7699" y="3645068"/>
              <a:ext cx="116418" cy="206158"/>
            </a:xfrm>
            <a:custGeom>
              <a:avLst/>
              <a:gdLst/>
              <a:ahLst/>
              <a:cxnLst>
                <a:cxn ang="0">
                  <a:pos x="4" y="21"/>
                </a:cxn>
                <a:cxn ang="0">
                  <a:pos x="67" y="84"/>
                </a:cxn>
                <a:cxn ang="0">
                  <a:pos x="3" y="148"/>
                </a:cxn>
                <a:cxn ang="0">
                  <a:pos x="3" y="148"/>
                </a:cxn>
                <a:cxn ang="0">
                  <a:pos x="0" y="156"/>
                </a:cxn>
                <a:cxn ang="0">
                  <a:pos x="12" y="168"/>
                </a:cxn>
                <a:cxn ang="0">
                  <a:pos x="20" y="165"/>
                </a:cxn>
                <a:cxn ang="0">
                  <a:pos x="20" y="165"/>
                </a:cxn>
                <a:cxn ang="0">
                  <a:pos x="92" y="93"/>
                </a:cxn>
                <a:cxn ang="0">
                  <a:pos x="92" y="93"/>
                </a:cxn>
                <a:cxn ang="0">
                  <a:pos x="96" y="84"/>
                </a:cxn>
                <a:cxn ang="0">
                  <a:pos x="96" y="84"/>
                </a:cxn>
                <a:cxn ang="0">
                  <a:pos x="96" y="84"/>
                </a:cxn>
                <a:cxn ang="0">
                  <a:pos x="92" y="75"/>
                </a:cxn>
                <a:cxn ang="0">
                  <a:pos x="92" y="75"/>
                </a:cxn>
                <a:cxn ang="0">
                  <a:pos x="20" y="3"/>
                </a:cxn>
                <a:cxn ang="0">
                  <a:pos x="20" y="3"/>
                </a:cxn>
                <a:cxn ang="0">
                  <a:pos x="12" y="0"/>
                </a:cxn>
                <a:cxn ang="0">
                  <a:pos x="0" y="12"/>
                </a:cxn>
                <a:cxn ang="0">
                  <a:pos x="4" y="21"/>
                </a:cxn>
              </a:cxnLst>
              <a:rect l="0" t="0" r="r" b="b"/>
              <a:pathLst>
                <a:path w="96" h="168">
                  <a:moveTo>
                    <a:pt x="4" y="21"/>
                  </a:moveTo>
                  <a:cubicBezTo>
                    <a:pt x="67" y="84"/>
                    <a:pt x="67" y="84"/>
                    <a:pt x="67" y="84"/>
                  </a:cubicBezTo>
                  <a:cubicBezTo>
                    <a:pt x="3" y="148"/>
                    <a:pt x="3" y="148"/>
                    <a:pt x="3" y="148"/>
                  </a:cubicBezTo>
                  <a:cubicBezTo>
                    <a:pt x="3" y="148"/>
                    <a:pt x="3" y="148"/>
                    <a:pt x="3" y="148"/>
                  </a:cubicBezTo>
                  <a:cubicBezTo>
                    <a:pt x="1" y="150"/>
                    <a:pt x="0" y="153"/>
                    <a:pt x="0" y="156"/>
                  </a:cubicBezTo>
                  <a:cubicBezTo>
                    <a:pt x="0" y="163"/>
                    <a:pt x="5" y="168"/>
                    <a:pt x="12" y="168"/>
                  </a:cubicBezTo>
                  <a:cubicBezTo>
                    <a:pt x="15" y="168"/>
                    <a:pt x="18" y="167"/>
                    <a:pt x="20" y="165"/>
                  </a:cubicBezTo>
                  <a:cubicBezTo>
                    <a:pt x="20" y="165"/>
                    <a:pt x="20" y="165"/>
                    <a:pt x="20" y="165"/>
                  </a:cubicBezTo>
                  <a:cubicBezTo>
                    <a:pt x="92" y="93"/>
                    <a:pt x="92" y="93"/>
                    <a:pt x="92" y="93"/>
                  </a:cubicBezTo>
                  <a:cubicBezTo>
                    <a:pt x="92" y="93"/>
                    <a:pt x="92" y="93"/>
                    <a:pt x="92" y="93"/>
                  </a:cubicBezTo>
                  <a:cubicBezTo>
                    <a:pt x="95" y="90"/>
                    <a:pt x="96" y="87"/>
                    <a:pt x="96" y="84"/>
                  </a:cubicBezTo>
                  <a:cubicBezTo>
                    <a:pt x="96" y="84"/>
                    <a:pt x="96" y="84"/>
                    <a:pt x="96" y="84"/>
                  </a:cubicBezTo>
                  <a:cubicBezTo>
                    <a:pt x="96" y="84"/>
                    <a:pt x="96" y="84"/>
                    <a:pt x="96" y="84"/>
                  </a:cubicBezTo>
                  <a:cubicBezTo>
                    <a:pt x="96" y="81"/>
                    <a:pt x="95" y="77"/>
                    <a:pt x="92" y="75"/>
                  </a:cubicBezTo>
                  <a:cubicBezTo>
                    <a:pt x="92" y="75"/>
                    <a:pt x="92" y="75"/>
                    <a:pt x="92" y="75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18" y="1"/>
                    <a:pt x="15" y="0"/>
                    <a:pt x="12" y="0"/>
                  </a:cubicBezTo>
                  <a:cubicBezTo>
                    <a:pt x="5" y="0"/>
                    <a:pt x="0" y="5"/>
                    <a:pt x="0" y="12"/>
                  </a:cubicBezTo>
                  <a:cubicBezTo>
                    <a:pt x="0" y="16"/>
                    <a:pt x="2" y="19"/>
                    <a:pt x="4" y="21"/>
                  </a:cubicBezTo>
                </a:path>
              </a:pathLst>
            </a:custGeom>
            <a:solidFill>
              <a:srgbClr val="5B9BD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Freeform 45">
              <a:extLst>
                <a:ext uri="{FF2B5EF4-FFF2-40B4-BE49-F238E27FC236}">
                  <a16:creationId xmlns:a16="http://schemas.microsoft.com/office/drawing/2014/main" id="{123CD4AD-DF24-4448-9D7D-A8DAC2F8D33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4925" y="3645068"/>
              <a:ext cx="116418" cy="206158"/>
            </a:xfrm>
            <a:custGeom>
              <a:avLst/>
              <a:gdLst/>
              <a:ahLst/>
              <a:cxnLst>
                <a:cxn ang="0">
                  <a:pos x="4" y="21"/>
                </a:cxn>
                <a:cxn ang="0">
                  <a:pos x="67" y="84"/>
                </a:cxn>
                <a:cxn ang="0">
                  <a:pos x="3" y="148"/>
                </a:cxn>
                <a:cxn ang="0">
                  <a:pos x="3" y="148"/>
                </a:cxn>
                <a:cxn ang="0">
                  <a:pos x="0" y="156"/>
                </a:cxn>
                <a:cxn ang="0">
                  <a:pos x="12" y="168"/>
                </a:cxn>
                <a:cxn ang="0">
                  <a:pos x="20" y="165"/>
                </a:cxn>
                <a:cxn ang="0">
                  <a:pos x="20" y="165"/>
                </a:cxn>
                <a:cxn ang="0">
                  <a:pos x="92" y="93"/>
                </a:cxn>
                <a:cxn ang="0">
                  <a:pos x="92" y="93"/>
                </a:cxn>
                <a:cxn ang="0">
                  <a:pos x="96" y="84"/>
                </a:cxn>
                <a:cxn ang="0">
                  <a:pos x="96" y="84"/>
                </a:cxn>
                <a:cxn ang="0">
                  <a:pos x="96" y="84"/>
                </a:cxn>
                <a:cxn ang="0">
                  <a:pos x="92" y="75"/>
                </a:cxn>
                <a:cxn ang="0">
                  <a:pos x="92" y="75"/>
                </a:cxn>
                <a:cxn ang="0">
                  <a:pos x="20" y="3"/>
                </a:cxn>
                <a:cxn ang="0">
                  <a:pos x="20" y="3"/>
                </a:cxn>
                <a:cxn ang="0">
                  <a:pos x="12" y="0"/>
                </a:cxn>
                <a:cxn ang="0">
                  <a:pos x="0" y="12"/>
                </a:cxn>
                <a:cxn ang="0">
                  <a:pos x="4" y="21"/>
                </a:cxn>
              </a:cxnLst>
              <a:rect l="0" t="0" r="r" b="b"/>
              <a:pathLst>
                <a:path w="96" h="168">
                  <a:moveTo>
                    <a:pt x="4" y="21"/>
                  </a:moveTo>
                  <a:cubicBezTo>
                    <a:pt x="67" y="84"/>
                    <a:pt x="67" y="84"/>
                    <a:pt x="67" y="84"/>
                  </a:cubicBezTo>
                  <a:cubicBezTo>
                    <a:pt x="3" y="148"/>
                    <a:pt x="3" y="148"/>
                    <a:pt x="3" y="148"/>
                  </a:cubicBezTo>
                  <a:cubicBezTo>
                    <a:pt x="3" y="148"/>
                    <a:pt x="3" y="148"/>
                    <a:pt x="3" y="148"/>
                  </a:cubicBezTo>
                  <a:cubicBezTo>
                    <a:pt x="1" y="150"/>
                    <a:pt x="0" y="153"/>
                    <a:pt x="0" y="156"/>
                  </a:cubicBezTo>
                  <a:cubicBezTo>
                    <a:pt x="0" y="163"/>
                    <a:pt x="5" y="168"/>
                    <a:pt x="12" y="168"/>
                  </a:cubicBezTo>
                  <a:cubicBezTo>
                    <a:pt x="15" y="168"/>
                    <a:pt x="18" y="167"/>
                    <a:pt x="20" y="165"/>
                  </a:cubicBezTo>
                  <a:cubicBezTo>
                    <a:pt x="20" y="165"/>
                    <a:pt x="20" y="165"/>
                    <a:pt x="20" y="165"/>
                  </a:cubicBezTo>
                  <a:cubicBezTo>
                    <a:pt x="92" y="93"/>
                    <a:pt x="92" y="93"/>
                    <a:pt x="92" y="93"/>
                  </a:cubicBezTo>
                  <a:cubicBezTo>
                    <a:pt x="92" y="93"/>
                    <a:pt x="92" y="93"/>
                    <a:pt x="92" y="93"/>
                  </a:cubicBezTo>
                  <a:cubicBezTo>
                    <a:pt x="95" y="90"/>
                    <a:pt x="96" y="87"/>
                    <a:pt x="96" y="84"/>
                  </a:cubicBezTo>
                  <a:cubicBezTo>
                    <a:pt x="96" y="84"/>
                    <a:pt x="96" y="84"/>
                    <a:pt x="96" y="84"/>
                  </a:cubicBezTo>
                  <a:cubicBezTo>
                    <a:pt x="96" y="84"/>
                    <a:pt x="96" y="84"/>
                    <a:pt x="96" y="84"/>
                  </a:cubicBezTo>
                  <a:cubicBezTo>
                    <a:pt x="96" y="81"/>
                    <a:pt x="95" y="77"/>
                    <a:pt x="92" y="75"/>
                  </a:cubicBezTo>
                  <a:cubicBezTo>
                    <a:pt x="92" y="75"/>
                    <a:pt x="92" y="75"/>
                    <a:pt x="92" y="75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18" y="1"/>
                    <a:pt x="15" y="0"/>
                    <a:pt x="12" y="0"/>
                  </a:cubicBezTo>
                  <a:cubicBezTo>
                    <a:pt x="5" y="0"/>
                    <a:pt x="0" y="5"/>
                    <a:pt x="0" y="12"/>
                  </a:cubicBezTo>
                  <a:cubicBezTo>
                    <a:pt x="0" y="16"/>
                    <a:pt x="2" y="19"/>
                    <a:pt x="4" y="21"/>
                  </a:cubicBezTo>
                </a:path>
              </a:pathLst>
            </a:custGeom>
            <a:solidFill>
              <a:srgbClr val="5B9BD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8" name="Tijdelijke aanduiding voor tekst 2">
            <a:extLst>
              <a:ext uri="{FF2B5EF4-FFF2-40B4-BE49-F238E27FC236}">
                <a16:creationId xmlns:a16="http://schemas.microsoft.com/office/drawing/2014/main" id="{DBAC4D1D-E0DF-0446-90D9-38B19CF6A2D6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3877646" y="3981531"/>
            <a:ext cx="1407860" cy="995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1400">
                <a:solidFill>
                  <a:schemeClr val="bg1"/>
                </a:solidFill>
                <a:latin typeface="ChollaSans" pitchFamily="2" charset="77"/>
              </a:defRPr>
            </a:lvl1pPr>
          </a:lstStyle>
          <a:p>
            <a:r>
              <a:rPr lang="nl-NL" dirty="0"/>
              <a:t>Typ hier je tekst</a:t>
            </a:r>
            <a:endParaRPr lang="nl-BE" dirty="0"/>
          </a:p>
        </p:txBody>
      </p:sp>
      <p:sp>
        <p:nvSpPr>
          <p:cNvPr id="39" name="Tijdelijke aanduiding voor tekst 2">
            <a:extLst>
              <a:ext uri="{FF2B5EF4-FFF2-40B4-BE49-F238E27FC236}">
                <a16:creationId xmlns:a16="http://schemas.microsoft.com/office/drawing/2014/main" id="{06C9EAC4-5664-8248-A7A4-CDA3A008B09B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1079405" y="3981531"/>
            <a:ext cx="1407860" cy="995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1400">
                <a:solidFill>
                  <a:schemeClr val="bg1"/>
                </a:solidFill>
                <a:latin typeface="ChollaSans" pitchFamily="2" charset="77"/>
              </a:defRPr>
            </a:lvl1pPr>
          </a:lstStyle>
          <a:p>
            <a:r>
              <a:rPr lang="nl-NL" dirty="0"/>
              <a:t>Typ hier je tekst</a:t>
            </a:r>
            <a:endParaRPr lang="nl-BE" dirty="0"/>
          </a:p>
        </p:txBody>
      </p:sp>
      <p:sp>
        <p:nvSpPr>
          <p:cNvPr id="41" name="Tijdelijke aanduiding voor tekst 2">
            <a:extLst>
              <a:ext uri="{FF2B5EF4-FFF2-40B4-BE49-F238E27FC236}">
                <a16:creationId xmlns:a16="http://schemas.microsoft.com/office/drawing/2014/main" id="{08D4A1DF-5B7C-2F45-8C50-9EE9FCB97893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9229606" y="3961665"/>
            <a:ext cx="1407860" cy="995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1400">
                <a:solidFill>
                  <a:schemeClr val="bg1"/>
                </a:solidFill>
                <a:latin typeface="ChollaSans" pitchFamily="2" charset="77"/>
              </a:defRPr>
            </a:lvl1pPr>
          </a:lstStyle>
          <a:p>
            <a:r>
              <a:rPr lang="nl-NL" dirty="0"/>
              <a:t>Typ hier je tekst</a:t>
            </a:r>
            <a:endParaRPr lang="nl-BE" dirty="0"/>
          </a:p>
        </p:txBody>
      </p:sp>
      <p:sp>
        <p:nvSpPr>
          <p:cNvPr id="43" name="Tijdelijke aanduiding voor tekst 2">
            <a:extLst>
              <a:ext uri="{FF2B5EF4-FFF2-40B4-BE49-F238E27FC236}">
                <a16:creationId xmlns:a16="http://schemas.microsoft.com/office/drawing/2014/main" id="{10AB7363-B31A-9541-9BA9-425CCA45B592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6430288" y="3961665"/>
            <a:ext cx="1407860" cy="995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1400">
                <a:solidFill>
                  <a:schemeClr val="bg1"/>
                </a:solidFill>
                <a:latin typeface="ChollaSans" pitchFamily="2" charset="77"/>
              </a:defRPr>
            </a:lvl1pPr>
          </a:lstStyle>
          <a:p>
            <a:r>
              <a:rPr lang="nl-NL" dirty="0"/>
              <a:t>Typ hier je tekst</a:t>
            </a:r>
            <a:endParaRPr lang="nl-BE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D6BA9FF4-6D69-081E-D6F9-C48C736AB1D0}"/>
              </a:ext>
            </a:extLst>
          </p:cNvPr>
          <p:cNvSpPr txBox="1">
            <a:spLocks/>
          </p:cNvSpPr>
          <p:nvPr userDrawn="1"/>
        </p:nvSpPr>
        <p:spPr>
          <a:xfrm>
            <a:off x="838200" y="2344"/>
            <a:ext cx="10515600" cy="743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 Rounded MT Bold" panose="020F0704030504030204" pitchFamily="34" charset="0"/>
                <a:ea typeface="+mj-ea"/>
                <a:cs typeface="+mj-cs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18" name="Tijdelijke aanduiding voor tekst 15">
            <a:extLst>
              <a:ext uri="{FF2B5EF4-FFF2-40B4-BE49-F238E27FC236}">
                <a16:creationId xmlns:a16="http://schemas.microsoft.com/office/drawing/2014/main" id="{DD6CDF9E-02DC-19C3-51C2-FEC6F392214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84202" y="3281012"/>
            <a:ext cx="1498667" cy="327274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Typ hier je titel</a:t>
            </a:r>
            <a:endParaRPr lang="nl-BE" dirty="0"/>
          </a:p>
        </p:txBody>
      </p:sp>
      <p:sp>
        <p:nvSpPr>
          <p:cNvPr id="19" name="Tijdelijke aanduiding voor tekst 15">
            <a:extLst>
              <a:ext uri="{FF2B5EF4-FFF2-40B4-BE49-F238E27FC236}">
                <a16:creationId xmlns:a16="http://schemas.microsoft.com/office/drawing/2014/main" id="{DC1A7B28-B290-A4DD-C33C-D63715C4C81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79406" y="3281012"/>
            <a:ext cx="1407860" cy="327274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Typ hier je titel</a:t>
            </a:r>
            <a:endParaRPr lang="nl-BE" dirty="0"/>
          </a:p>
        </p:txBody>
      </p:sp>
      <p:sp>
        <p:nvSpPr>
          <p:cNvPr id="20" name="Tijdelijke aanduiding voor tekst 15">
            <a:extLst>
              <a:ext uri="{FF2B5EF4-FFF2-40B4-BE49-F238E27FC236}">
                <a16:creationId xmlns:a16="http://schemas.microsoft.com/office/drawing/2014/main" id="{A96CFDF4-ABE1-D115-8BAA-088F48E8BE3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393540" y="3265363"/>
            <a:ext cx="1498667" cy="327274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Typ hier je titel</a:t>
            </a:r>
            <a:endParaRPr lang="nl-BE" dirty="0"/>
          </a:p>
        </p:txBody>
      </p:sp>
      <p:sp>
        <p:nvSpPr>
          <p:cNvPr id="21" name="Tijdelijke aanduiding voor tekst 15">
            <a:extLst>
              <a:ext uri="{FF2B5EF4-FFF2-40B4-BE49-F238E27FC236}">
                <a16:creationId xmlns:a16="http://schemas.microsoft.com/office/drawing/2014/main" id="{DCA00BC8-54D4-B14F-B959-5D8B4B42342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844181" y="3282905"/>
            <a:ext cx="1498667" cy="327274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Typ hier je titel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0134863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Hulp_Foto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28CF893B-60A0-76E4-00E9-03298A57B614}"/>
              </a:ext>
            </a:extLst>
          </p:cNvPr>
          <p:cNvSpPr txBox="1"/>
          <p:nvPr userDrawn="1"/>
        </p:nvSpPr>
        <p:spPr>
          <a:xfrm>
            <a:off x="250054" y="295869"/>
            <a:ext cx="11691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Andere afbeeldingen voor de titelpagina’s</a:t>
            </a:r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1EB07BDE-AC35-B8F1-6904-0EAEF5190FEA}"/>
              </a:ext>
            </a:extLst>
          </p:cNvPr>
          <p:cNvSpPr txBox="1"/>
          <p:nvPr userDrawn="1"/>
        </p:nvSpPr>
        <p:spPr>
          <a:xfrm>
            <a:off x="330039" y="1173987"/>
            <a:ext cx="11363417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>
                <a:solidFill>
                  <a:srgbClr val="3E7E93"/>
                </a:solidFill>
              </a:rPr>
              <a:t>Meer foto’s kan je hier vinden</a:t>
            </a:r>
            <a:br>
              <a:rPr lang="nl-NL" sz="2000" b="1" dirty="0"/>
            </a:br>
            <a:r>
              <a:rPr lang="nl-NL" sz="2000" b="0" dirty="0">
                <a:solidFill>
                  <a:srgbClr val="63C3D1"/>
                </a:solidFill>
                <a:hlinkClick r:id="rId2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V:\VIVO\Foto’s</a:t>
            </a:r>
            <a:endParaRPr lang="nl-NL" sz="2000" b="0" dirty="0">
              <a:solidFill>
                <a:srgbClr val="63C3D1"/>
              </a:solidFill>
            </a:endParaRPr>
          </a:p>
          <a:p>
            <a:endParaRPr lang="nl-NL" sz="2000" b="1" dirty="0">
              <a:solidFill>
                <a:srgbClr val="63C3D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b="0" dirty="0">
                <a:solidFill>
                  <a:schemeClr val="bg1"/>
                </a:solidFill>
              </a:rPr>
              <a:t>De foto’s zijn daar een beetje per sector en/of thema gegroepeerd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b="0" dirty="0">
                <a:solidFill>
                  <a:schemeClr val="bg1"/>
                </a:solidFill>
              </a:rPr>
              <a:t>In het mapje Care-er staan ook foto’s voor alle zorgberoepen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b="0" dirty="0">
                <a:solidFill>
                  <a:schemeClr val="bg1"/>
                </a:solidFill>
              </a:rPr>
              <a:t>In CANVA zit ook erg veel beeldmateriaal (</a:t>
            </a:r>
            <a:r>
              <a:rPr lang="nl-NL" sz="2000" b="0" i="1" dirty="0">
                <a:solidFill>
                  <a:schemeClr val="bg1"/>
                </a:solidFill>
              </a:rPr>
              <a:t>NB: elk team heeft een CANVA-account</a:t>
            </a:r>
            <a:r>
              <a:rPr lang="nl-NL" sz="2000" b="0" dirty="0">
                <a:solidFill>
                  <a:schemeClr val="bg1"/>
                </a:solidFill>
              </a:rPr>
              <a:t>)</a:t>
            </a:r>
            <a:br>
              <a:rPr lang="nl-NL" sz="2000" b="1" dirty="0"/>
            </a:br>
            <a:endParaRPr lang="nl-NL" sz="2000" b="1" dirty="0"/>
          </a:p>
          <a:p>
            <a:endParaRPr lang="nl-NL" dirty="0">
              <a:solidFill>
                <a:schemeClr val="bg1"/>
              </a:solidFill>
            </a:endParaRPr>
          </a:p>
          <a:p>
            <a:r>
              <a:rPr lang="nl-NL" dirty="0">
                <a:solidFill>
                  <a:schemeClr val="bg1"/>
                </a:solidFill>
              </a:rPr>
              <a:t>Om een andere foto te gebruiken, doe je dit:</a:t>
            </a:r>
            <a:br>
              <a:rPr lang="nl-NL" dirty="0">
                <a:solidFill>
                  <a:schemeClr val="bg1"/>
                </a:solidFill>
              </a:rPr>
            </a:br>
            <a:r>
              <a:rPr lang="nl-NL" dirty="0">
                <a:solidFill>
                  <a:schemeClr val="bg1"/>
                </a:solidFill>
              </a:rPr>
              <a:t>1. In de bovenste balk </a:t>
            </a:r>
            <a:r>
              <a:rPr lang="nl-NL" dirty="0" err="1">
                <a:solidFill>
                  <a:schemeClr val="bg1"/>
                </a:solidFill>
              </a:rPr>
              <a:t>Powerpoint</a:t>
            </a:r>
            <a:r>
              <a:rPr lang="nl-NL" dirty="0">
                <a:solidFill>
                  <a:schemeClr val="bg1"/>
                </a:solidFill>
              </a:rPr>
              <a:t>, kies je het tabblad Beeld</a:t>
            </a:r>
          </a:p>
          <a:p>
            <a:pPr>
              <a:spcBef>
                <a:spcPts val="600"/>
              </a:spcBef>
            </a:pPr>
            <a:r>
              <a:rPr lang="nl-NL" dirty="0">
                <a:solidFill>
                  <a:schemeClr val="bg1"/>
                </a:solidFill>
              </a:rPr>
              <a:t>2. Op het volgende blad kies je bij Modelweergave: </a:t>
            </a:r>
            <a:r>
              <a:rPr lang="nl-NL" dirty="0" err="1">
                <a:solidFill>
                  <a:schemeClr val="bg1"/>
                </a:solidFill>
              </a:rPr>
              <a:t>Diamodel</a:t>
            </a:r>
            <a:endParaRPr lang="nl-NL" dirty="0">
              <a:solidFill>
                <a:schemeClr val="bg1"/>
              </a:solidFill>
            </a:endParaRPr>
          </a:p>
          <a:p>
            <a:pPr>
              <a:spcBef>
                <a:spcPts val="600"/>
              </a:spcBef>
            </a:pPr>
            <a:r>
              <a:rPr lang="nl-NL" dirty="0">
                <a:solidFill>
                  <a:schemeClr val="bg1"/>
                </a:solidFill>
              </a:rPr>
              <a:t>3. Je kiest </a:t>
            </a:r>
            <a:r>
              <a:rPr lang="nl-NL" sz="1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</a:t>
            </a:r>
            <a:r>
              <a:rPr lang="nl-NL" dirty="0">
                <a:solidFill>
                  <a:schemeClr val="bg1"/>
                </a:solidFill>
              </a:rPr>
              <a:t> de </a:t>
            </a:r>
            <a:r>
              <a:rPr lang="nl-NL" dirty="0" err="1">
                <a:solidFill>
                  <a:schemeClr val="bg1"/>
                </a:solidFill>
              </a:rPr>
              <a:t>linkerkolom</a:t>
            </a:r>
            <a:r>
              <a:rPr lang="nl-NL" dirty="0">
                <a:solidFill>
                  <a:schemeClr val="bg1"/>
                </a:solidFill>
              </a:rPr>
              <a:t> de titelslide die je wil bewerken</a:t>
            </a:r>
          </a:p>
          <a:p>
            <a:endParaRPr lang="nl-NL" dirty="0">
              <a:solidFill>
                <a:schemeClr val="bg1"/>
              </a:solidFill>
            </a:endParaRPr>
          </a:p>
          <a:p>
            <a:r>
              <a:rPr lang="nl-NL" dirty="0">
                <a:solidFill>
                  <a:schemeClr val="bg1"/>
                </a:solidFill>
              </a:rPr>
              <a:t> 4. Verwijder de foto die er staat, en plak de foto die jij wil in de plaats.</a:t>
            </a:r>
            <a:br>
              <a:rPr lang="nl-NL" dirty="0">
                <a:solidFill>
                  <a:schemeClr val="bg1"/>
                </a:solidFill>
              </a:rPr>
            </a:br>
            <a:r>
              <a:rPr lang="nl-NL" dirty="0">
                <a:solidFill>
                  <a:schemeClr val="bg1"/>
                </a:solidFill>
              </a:rPr>
              <a:t>      Met rechtermuisknop plaats stel je voorgrond / achtergrond in</a:t>
            </a:r>
          </a:p>
          <a:p>
            <a:r>
              <a:rPr lang="nl-NL" dirty="0">
                <a:solidFill>
                  <a:schemeClr val="bg1"/>
                </a:solidFill>
              </a:rPr>
              <a:t>		</a:t>
            </a:r>
          </a:p>
          <a:p>
            <a:r>
              <a:rPr lang="nl-NL" dirty="0">
                <a:solidFill>
                  <a:schemeClr val="bg1"/>
                </a:solidFill>
              </a:rPr>
              <a:t>5. Daarna sluit je de modelweergave – en de dia is klaar met de foto die jij wil.</a:t>
            </a:r>
            <a:endParaRPr lang="nl-BE" dirty="0">
              <a:solidFill>
                <a:schemeClr val="bg1"/>
              </a:solidFill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82EF8DBB-4156-7525-8CAE-9CDA7FFF24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03398" y="4219368"/>
            <a:ext cx="4717189" cy="739204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73A927A0-DFD0-AE5F-EAEC-BA928E797B4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69761" y="3854476"/>
            <a:ext cx="5151566" cy="220999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140B83F7-29B2-4126-787C-19543EA2F82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820566" y="5582567"/>
            <a:ext cx="807790" cy="76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2684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Hulp-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28CF893B-60A0-76E4-00E9-03298A57B614}"/>
              </a:ext>
            </a:extLst>
          </p:cNvPr>
          <p:cNvSpPr txBox="1"/>
          <p:nvPr userDrawn="1"/>
        </p:nvSpPr>
        <p:spPr>
          <a:xfrm>
            <a:off x="250054" y="295869"/>
            <a:ext cx="11691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Andere illustraties / knoppen om te gebruiken</a:t>
            </a:r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1EB07BDE-AC35-B8F1-6904-0EAEF5190FEA}"/>
              </a:ext>
            </a:extLst>
          </p:cNvPr>
          <p:cNvSpPr txBox="1"/>
          <p:nvPr userDrawn="1"/>
        </p:nvSpPr>
        <p:spPr>
          <a:xfrm>
            <a:off x="435006" y="1349406"/>
            <a:ext cx="1136341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>
                <a:solidFill>
                  <a:srgbClr val="3E7E93"/>
                </a:solidFill>
              </a:rPr>
              <a:t>De knoppen vind je hier:</a:t>
            </a:r>
            <a:br>
              <a:rPr lang="nl-NL" sz="2000" b="1" dirty="0">
                <a:solidFill>
                  <a:srgbClr val="3E7E93"/>
                </a:solidFill>
              </a:rPr>
            </a:br>
            <a:r>
              <a:rPr lang="nl-NL" sz="2000" b="0" dirty="0">
                <a:solidFill>
                  <a:srgbClr val="63C3D1"/>
                </a:solidFill>
                <a:hlinkClick r:id="rId2" action="ppaction://hlinkpres?slideindex=1&amp;slidetitle=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G:\Communicatie\Huisstijl\Templates\Powerpoint\elementen-voor-in-presentatie.pptx</a:t>
            </a:r>
            <a:endParaRPr lang="nl-NL" sz="2000" b="0" dirty="0">
              <a:solidFill>
                <a:srgbClr val="63C3D1"/>
              </a:solidFill>
            </a:endParaRPr>
          </a:p>
          <a:p>
            <a:endParaRPr lang="nl-NL" sz="2000" dirty="0"/>
          </a:p>
          <a:p>
            <a:endParaRPr lang="nl-NL" sz="2000" b="1" dirty="0"/>
          </a:p>
          <a:p>
            <a:r>
              <a:rPr lang="nl-NL" sz="2000" b="0" dirty="0">
                <a:solidFill>
                  <a:schemeClr val="bg1"/>
                </a:solidFill>
              </a:rPr>
              <a:t>Om deze knoppen te gebruiken, open je de presentatie.</a:t>
            </a:r>
            <a:br>
              <a:rPr lang="nl-NL" sz="2000" b="0" dirty="0">
                <a:solidFill>
                  <a:schemeClr val="bg1"/>
                </a:solidFill>
              </a:rPr>
            </a:br>
            <a:r>
              <a:rPr lang="nl-NL" sz="2000" b="0" dirty="0">
                <a:solidFill>
                  <a:schemeClr val="bg1"/>
                </a:solidFill>
              </a:rPr>
              <a:t>De knoppen zijn aparte afbeeldingen.</a:t>
            </a:r>
          </a:p>
          <a:p>
            <a:r>
              <a:rPr lang="nl-NL" sz="2000" b="0" dirty="0">
                <a:solidFill>
                  <a:schemeClr val="bg1"/>
                </a:solidFill>
              </a:rPr>
              <a:t>Knippen en plakken kan naar hartenlust.</a:t>
            </a:r>
          </a:p>
          <a:p>
            <a:endParaRPr lang="nl-NL" sz="2000" b="0" dirty="0">
              <a:solidFill>
                <a:schemeClr val="bg1"/>
              </a:solidFill>
            </a:endParaRPr>
          </a:p>
          <a:p>
            <a:endParaRPr lang="nl-NL" sz="2000" b="0" dirty="0"/>
          </a:p>
          <a:p>
            <a:endParaRPr lang="nl-NL" dirty="0"/>
          </a:p>
          <a:p>
            <a:endParaRPr lang="nl-BE" dirty="0">
              <a:solidFill>
                <a:schemeClr val="bg1"/>
              </a:solidFill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8C27DFF-E499-7B04-D93A-7CF3E6B5BC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18417" y="2431465"/>
            <a:ext cx="2514352" cy="1410931"/>
          </a:xfrm>
          <a:prstGeom prst="rect">
            <a:avLst/>
          </a:prstGeom>
          <a:ln>
            <a:solidFill>
              <a:srgbClr val="3E7E93"/>
            </a:solidFill>
          </a:ln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3BD23BDF-A537-9C18-2BAC-10259E3E3BB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070033" y="3221311"/>
            <a:ext cx="2544869" cy="1410931"/>
          </a:xfrm>
          <a:prstGeom prst="rect">
            <a:avLst/>
          </a:prstGeom>
          <a:ln>
            <a:solidFill>
              <a:srgbClr val="3E7E93"/>
            </a:solidFill>
          </a:ln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96811A7E-A000-C9E1-96B1-46F7B0EF72A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81675" y="4291080"/>
            <a:ext cx="2473484" cy="1410931"/>
          </a:xfrm>
          <a:prstGeom prst="rect">
            <a:avLst/>
          </a:prstGeom>
          <a:ln>
            <a:solidFill>
              <a:srgbClr val="3E7E93"/>
            </a:solidFill>
          </a:ln>
        </p:spPr>
      </p:pic>
      <p:grpSp>
        <p:nvGrpSpPr>
          <p:cNvPr id="13" name="Group 385">
            <a:extLst>
              <a:ext uri="{FF2B5EF4-FFF2-40B4-BE49-F238E27FC236}">
                <a16:creationId xmlns:a16="http://schemas.microsoft.com/office/drawing/2014/main" id="{DF88D08B-0C3E-B7C0-8A67-424ECDB384FD}"/>
              </a:ext>
            </a:extLst>
          </p:cNvPr>
          <p:cNvGrpSpPr/>
          <p:nvPr/>
        </p:nvGrpSpPr>
        <p:grpSpPr>
          <a:xfrm>
            <a:off x="3827592" y="4109885"/>
            <a:ext cx="810909" cy="826624"/>
            <a:chOff x="8204200" y="5537200"/>
            <a:chExt cx="863600" cy="863600"/>
          </a:xfrm>
          <a:solidFill>
            <a:srgbClr val="3E7E93"/>
          </a:solidFill>
        </p:grpSpPr>
        <p:sp>
          <p:nvSpPr>
            <p:cNvPr id="35" name="Freeform 13">
              <a:extLst>
                <a:ext uri="{FF2B5EF4-FFF2-40B4-BE49-F238E27FC236}">
                  <a16:creationId xmlns:a16="http://schemas.microsoft.com/office/drawing/2014/main" id="{64B1C080-CC69-F00D-A605-87180C4B215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4200" y="5537200"/>
              <a:ext cx="863600" cy="863600"/>
            </a:xfrm>
            <a:custGeom>
              <a:avLst/>
              <a:gdLst>
                <a:gd name="T0" fmla="*/ 544 w 544"/>
                <a:gd name="T1" fmla="*/ 272 h 544"/>
                <a:gd name="T2" fmla="*/ 538 w 544"/>
                <a:gd name="T3" fmla="*/ 326 h 544"/>
                <a:gd name="T4" fmla="*/ 522 w 544"/>
                <a:gd name="T5" fmla="*/ 378 h 544"/>
                <a:gd name="T6" fmla="*/ 498 w 544"/>
                <a:gd name="T7" fmla="*/ 424 h 544"/>
                <a:gd name="T8" fmla="*/ 464 w 544"/>
                <a:gd name="T9" fmla="*/ 464 h 544"/>
                <a:gd name="T10" fmla="*/ 424 w 544"/>
                <a:gd name="T11" fmla="*/ 498 h 544"/>
                <a:gd name="T12" fmla="*/ 378 w 544"/>
                <a:gd name="T13" fmla="*/ 522 h 544"/>
                <a:gd name="T14" fmla="*/ 326 w 544"/>
                <a:gd name="T15" fmla="*/ 538 h 544"/>
                <a:gd name="T16" fmla="*/ 272 w 544"/>
                <a:gd name="T17" fmla="*/ 544 h 544"/>
                <a:gd name="T18" fmla="*/ 244 w 544"/>
                <a:gd name="T19" fmla="*/ 542 h 544"/>
                <a:gd name="T20" fmla="*/ 192 w 544"/>
                <a:gd name="T21" fmla="*/ 532 h 544"/>
                <a:gd name="T22" fmla="*/ 142 w 544"/>
                <a:gd name="T23" fmla="*/ 512 h 544"/>
                <a:gd name="T24" fmla="*/ 98 w 544"/>
                <a:gd name="T25" fmla="*/ 482 h 544"/>
                <a:gd name="T26" fmla="*/ 62 w 544"/>
                <a:gd name="T27" fmla="*/ 446 h 544"/>
                <a:gd name="T28" fmla="*/ 32 w 544"/>
                <a:gd name="T29" fmla="*/ 402 h 544"/>
                <a:gd name="T30" fmla="*/ 12 w 544"/>
                <a:gd name="T31" fmla="*/ 352 h 544"/>
                <a:gd name="T32" fmla="*/ 2 w 544"/>
                <a:gd name="T33" fmla="*/ 300 h 544"/>
                <a:gd name="T34" fmla="*/ 0 w 544"/>
                <a:gd name="T35" fmla="*/ 272 h 544"/>
                <a:gd name="T36" fmla="*/ 6 w 544"/>
                <a:gd name="T37" fmla="*/ 218 h 544"/>
                <a:gd name="T38" fmla="*/ 22 w 544"/>
                <a:gd name="T39" fmla="*/ 166 h 544"/>
                <a:gd name="T40" fmla="*/ 46 w 544"/>
                <a:gd name="T41" fmla="*/ 120 h 544"/>
                <a:gd name="T42" fmla="*/ 80 w 544"/>
                <a:gd name="T43" fmla="*/ 80 h 544"/>
                <a:gd name="T44" fmla="*/ 120 w 544"/>
                <a:gd name="T45" fmla="*/ 46 h 544"/>
                <a:gd name="T46" fmla="*/ 166 w 544"/>
                <a:gd name="T47" fmla="*/ 22 h 544"/>
                <a:gd name="T48" fmla="*/ 218 w 544"/>
                <a:gd name="T49" fmla="*/ 6 h 544"/>
                <a:gd name="T50" fmla="*/ 272 w 544"/>
                <a:gd name="T51" fmla="*/ 0 h 544"/>
                <a:gd name="T52" fmla="*/ 300 w 544"/>
                <a:gd name="T53" fmla="*/ 2 h 544"/>
                <a:gd name="T54" fmla="*/ 352 w 544"/>
                <a:gd name="T55" fmla="*/ 12 h 544"/>
                <a:gd name="T56" fmla="*/ 402 w 544"/>
                <a:gd name="T57" fmla="*/ 32 h 544"/>
                <a:gd name="T58" fmla="*/ 446 w 544"/>
                <a:gd name="T59" fmla="*/ 62 h 544"/>
                <a:gd name="T60" fmla="*/ 482 w 544"/>
                <a:gd name="T61" fmla="*/ 98 h 544"/>
                <a:gd name="T62" fmla="*/ 512 w 544"/>
                <a:gd name="T63" fmla="*/ 142 h 544"/>
                <a:gd name="T64" fmla="*/ 532 w 544"/>
                <a:gd name="T65" fmla="*/ 192 h 544"/>
                <a:gd name="T66" fmla="*/ 542 w 544"/>
                <a:gd name="T67" fmla="*/ 244 h 544"/>
                <a:gd name="T68" fmla="*/ 544 w 544"/>
                <a:gd name="T69" fmla="*/ 272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44" h="544">
                  <a:moveTo>
                    <a:pt x="544" y="272"/>
                  </a:moveTo>
                  <a:lnTo>
                    <a:pt x="544" y="272"/>
                  </a:lnTo>
                  <a:lnTo>
                    <a:pt x="542" y="300"/>
                  </a:lnTo>
                  <a:lnTo>
                    <a:pt x="538" y="326"/>
                  </a:lnTo>
                  <a:lnTo>
                    <a:pt x="532" y="352"/>
                  </a:lnTo>
                  <a:lnTo>
                    <a:pt x="522" y="378"/>
                  </a:lnTo>
                  <a:lnTo>
                    <a:pt x="512" y="402"/>
                  </a:lnTo>
                  <a:lnTo>
                    <a:pt x="498" y="424"/>
                  </a:lnTo>
                  <a:lnTo>
                    <a:pt x="482" y="446"/>
                  </a:lnTo>
                  <a:lnTo>
                    <a:pt x="464" y="464"/>
                  </a:lnTo>
                  <a:lnTo>
                    <a:pt x="446" y="482"/>
                  </a:lnTo>
                  <a:lnTo>
                    <a:pt x="424" y="498"/>
                  </a:lnTo>
                  <a:lnTo>
                    <a:pt x="402" y="512"/>
                  </a:lnTo>
                  <a:lnTo>
                    <a:pt x="378" y="522"/>
                  </a:lnTo>
                  <a:lnTo>
                    <a:pt x="352" y="532"/>
                  </a:lnTo>
                  <a:lnTo>
                    <a:pt x="326" y="538"/>
                  </a:lnTo>
                  <a:lnTo>
                    <a:pt x="300" y="542"/>
                  </a:lnTo>
                  <a:lnTo>
                    <a:pt x="272" y="544"/>
                  </a:lnTo>
                  <a:lnTo>
                    <a:pt x="272" y="544"/>
                  </a:lnTo>
                  <a:lnTo>
                    <a:pt x="244" y="542"/>
                  </a:lnTo>
                  <a:lnTo>
                    <a:pt x="218" y="538"/>
                  </a:lnTo>
                  <a:lnTo>
                    <a:pt x="192" y="532"/>
                  </a:lnTo>
                  <a:lnTo>
                    <a:pt x="166" y="522"/>
                  </a:lnTo>
                  <a:lnTo>
                    <a:pt x="142" y="512"/>
                  </a:lnTo>
                  <a:lnTo>
                    <a:pt x="120" y="498"/>
                  </a:lnTo>
                  <a:lnTo>
                    <a:pt x="98" y="482"/>
                  </a:lnTo>
                  <a:lnTo>
                    <a:pt x="80" y="464"/>
                  </a:lnTo>
                  <a:lnTo>
                    <a:pt x="62" y="446"/>
                  </a:lnTo>
                  <a:lnTo>
                    <a:pt x="46" y="424"/>
                  </a:lnTo>
                  <a:lnTo>
                    <a:pt x="32" y="402"/>
                  </a:lnTo>
                  <a:lnTo>
                    <a:pt x="22" y="378"/>
                  </a:lnTo>
                  <a:lnTo>
                    <a:pt x="12" y="352"/>
                  </a:lnTo>
                  <a:lnTo>
                    <a:pt x="6" y="326"/>
                  </a:lnTo>
                  <a:lnTo>
                    <a:pt x="2" y="300"/>
                  </a:lnTo>
                  <a:lnTo>
                    <a:pt x="0" y="272"/>
                  </a:lnTo>
                  <a:lnTo>
                    <a:pt x="0" y="272"/>
                  </a:lnTo>
                  <a:lnTo>
                    <a:pt x="2" y="244"/>
                  </a:lnTo>
                  <a:lnTo>
                    <a:pt x="6" y="218"/>
                  </a:lnTo>
                  <a:lnTo>
                    <a:pt x="12" y="192"/>
                  </a:lnTo>
                  <a:lnTo>
                    <a:pt x="22" y="166"/>
                  </a:lnTo>
                  <a:lnTo>
                    <a:pt x="32" y="142"/>
                  </a:lnTo>
                  <a:lnTo>
                    <a:pt x="46" y="120"/>
                  </a:lnTo>
                  <a:lnTo>
                    <a:pt x="62" y="98"/>
                  </a:lnTo>
                  <a:lnTo>
                    <a:pt x="80" y="80"/>
                  </a:lnTo>
                  <a:lnTo>
                    <a:pt x="98" y="62"/>
                  </a:lnTo>
                  <a:lnTo>
                    <a:pt x="120" y="46"/>
                  </a:lnTo>
                  <a:lnTo>
                    <a:pt x="142" y="32"/>
                  </a:lnTo>
                  <a:lnTo>
                    <a:pt x="166" y="22"/>
                  </a:lnTo>
                  <a:lnTo>
                    <a:pt x="192" y="12"/>
                  </a:lnTo>
                  <a:lnTo>
                    <a:pt x="218" y="6"/>
                  </a:lnTo>
                  <a:lnTo>
                    <a:pt x="244" y="2"/>
                  </a:lnTo>
                  <a:lnTo>
                    <a:pt x="272" y="0"/>
                  </a:lnTo>
                  <a:lnTo>
                    <a:pt x="272" y="0"/>
                  </a:lnTo>
                  <a:lnTo>
                    <a:pt x="300" y="2"/>
                  </a:lnTo>
                  <a:lnTo>
                    <a:pt x="326" y="6"/>
                  </a:lnTo>
                  <a:lnTo>
                    <a:pt x="352" y="12"/>
                  </a:lnTo>
                  <a:lnTo>
                    <a:pt x="378" y="22"/>
                  </a:lnTo>
                  <a:lnTo>
                    <a:pt x="402" y="32"/>
                  </a:lnTo>
                  <a:lnTo>
                    <a:pt x="424" y="46"/>
                  </a:lnTo>
                  <a:lnTo>
                    <a:pt x="446" y="62"/>
                  </a:lnTo>
                  <a:lnTo>
                    <a:pt x="464" y="80"/>
                  </a:lnTo>
                  <a:lnTo>
                    <a:pt x="482" y="98"/>
                  </a:lnTo>
                  <a:lnTo>
                    <a:pt x="498" y="120"/>
                  </a:lnTo>
                  <a:lnTo>
                    <a:pt x="512" y="142"/>
                  </a:lnTo>
                  <a:lnTo>
                    <a:pt x="522" y="166"/>
                  </a:lnTo>
                  <a:lnTo>
                    <a:pt x="532" y="192"/>
                  </a:lnTo>
                  <a:lnTo>
                    <a:pt x="538" y="218"/>
                  </a:lnTo>
                  <a:lnTo>
                    <a:pt x="542" y="244"/>
                  </a:lnTo>
                  <a:lnTo>
                    <a:pt x="544" y="272"/>
                  </a:lnTo>
                  <a:lnTo>
                    <a:pt x="544" y="2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  <p:sp>
          <p:nvSpPr>
            <p:cNvPr id="36" name="Freeform 30">
              <a:extLst>
                <a:ext uri="{FF2B5EF4-FFF2-40B4-BE49-F238E27FC236}">
                  <a16:creationId xmlns:a16="http://schemas.microsoft.com/office/drawing/2014/main" id="{F396E676-594F-44BD-21BE-B0B29B2ECD11}"/>
                </a:ext>
              </a:extLst>
            </p:cNvPr>
            <p:cNvSpPr>
              <a:spLocks/>
            </p:cNvSpPr>
            <p:nvPr/>
          </p:nvSpPr>
          <p:spPr bwMode="auto">
            <a:xfrm>
              <a:off x="8439150" y="5772150"/>
              <a:ext cx="320675" cy="320675"/>
            </a:xfrm>
            <a:custGeom>
              <a:avLst/>
              <a:gdLst>
                <a:gd name="T0" fmla="*/ 202 w 202"/>
                <a:gd name="T1" fmla="*/ 102 h 202"/>
                <a:gd name="T2" fmla="*/ 202 w 202"/>
                <a:gd name="T3" fmla="*/ 102 h 202"/>
                <a:gd name="T4" fmla="*/ 200 w 202"/>
                <a:gd name="T5" fmla="*/ 122 h 202"/>
                <a:gd name="T6" fmla="*/ 194 w 202"/>
                <a:gd name="T7" fmla="*/ 140 h 202"/>
                <a:gd name="T8" fmla="*/ 186 w 202"/>
                <a:gd name="T9" fmla="*/ 158 h 202"/>
                <a:gd name="T10" fmla="*/ 172 w 202"/>
                <a:gd name="T11" fmla="*/ 172 h 202"/>
                <a:gd name="T12" fmla="*/ 158 w 202"/>
                <a:gd name="T13" fmla="*/ 186 h 202"/>
                <a:gd name="T14" fmla="*/ 140 w 202"/>
                <a:gd name="T15" fmla="*/ 194 h 202"/>
                <a:gd name="T16" fmla="*/ 122 w 202"/>
                <a:gd name="T17" fmla="*/ 200 h 202"/>
                <a:gd name="T18" fmla="*/ 102 w 202"/>
                <a:gd name="T19" fmla="*/ 202 h 202"/>
                <a:gd name="T20" fmla="*/ 102 w 202"/>
                <a:gd name="T21" fmla="*/ 202 h 202"/>
                <a:gd name="T22" fmla="*/ 82 w 202"/>
                <a:gd name="T23" fmla="*/ 200 h 202"/>
                <a:gd name="T24" fmla="*/ 62 w 202"/>
                <a:gd name="T25" fmla="*/ 194 h 202"/>
                <a:gd name="T26" fmla="*/ 46 w 202"/>
                <a:gd name="T27" fmla="*/ 186 h 202"/>
                <a:gd name="T28" fmla="*/ 30 w 202"/>
                <a:gd name="T29" fmla="*/ 172 h 202"/>
                <a:gd name="T30" fmla="*/ 18 w 202"/>
                <a:gd name="T31" fmla="*/ 158 h 202"/>
                <a:gd name="T32" fmla="*/ 8 w 202"/>
                <a:gd name="T33" fmla="*/ 140 h 202"/>
                <a:gd name="T34" fmla="*/ 2 w 202"/>
                <a:gd name="T35" fmla="*/ 122 h 202"/>
                <a:gd name="T36" fmla="*/ 0 w 202"/>
                <a:gd name="T37" fmla="*/ 102 h 202"/>
                <a:gd name="T38" fmla="*/ 0 w 202"/>
                <a:gd name="T39" fmla="*/ 102 h 202"/>
                <a:gd name="T40" fmla="*/ 2 w 202"/>
                <a:gd name="T41" fmla="*/ 82 h 202"/>
                <a:gd name="T42" fmla="*/ 8 w 202"/>
                <a:gd name="T43" fmla="*/ 62 h 202"/>
                <a:gd name="T44" fmla="*/ 18 w 202"/>
                <a:gd name="T45" fmla="*/ 46 h 202"/>
                <a:gd name="T46" fmla="*/ 30 w 202"/>
                <a:gd name="T47" fmla="*/ 30 h 202"/>
                <a:gd name="T48" fmla="*/ 46 w 202"/>
                <a:gd name="T49" fmla="*/ 18 h 202"/>
                <a:gd name="T50" fmla="*/ 62 w 202"/>
                <a:gd name="T51" fmla="*/ 8 h 202"/>
                <a:gd name="T52" fmla="*/ 82 w 202"/>
                <a:gd name="T53" fmla="*/ 2 h 202"/>
                <a:gd name="T54" fmla="*/ 102 w 202"/>
                <a:gd name="T55" fmla="*/ 0 h 202"/>
                <a:gd name="T56" fmla="*/ 102 w 202"/>
                <a:gd name="T57" fmla="*/ 0 h 202"/>
                <a:gd name="T58" fmla="*/ 122 w 202"/>
                <a:gd name="T59" fmla="*/ 2 h 202"/>
                <a:gd name="T60" fmla="*/ 140 w 202"/>
                <a:gd name="T61" fmla="*/ 8 h 202"/>
                <a:gd name="T62" fmla="*/ 158 w 202"/>
                <a:gd name="T63" fmla="*/ 18 h 202"/>
                <a:gd name="T64" fmla="*/ 172 w 202"/>
                <a:gd name="T65" fmla="*/ 30 h 202"/>
                <a:gd name="T66" fmla="*/ 186 w 202"/>
                <a:gd name="T67" fmla="*/ 46 h 202"/>
                <a:gd name="T68" fmla="*/ 194 w 202"/>
                <a:gd name="T69" fmla="*/ 62 h 202"/>
                <a:gd name="T70" fmla="*/ 200 w 202"/>
                <a:gd name="T71" fmla="*/ 82 h 202"/>
                <a:gd name="T72" fmla="*/ 202 w 202"/>
                <a:gd name="T73" fmla="*/ 102 h 202"/>
                <a:gd name="T74" fmla="*/ 202 w 202"/>
                <a:gd name="T75" fmla="*/ 1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02" h="202">
                  <a:moveTo>
                    <a:pt x="202" y="102"/>
                  </a:moveTo>
                  <a:lnTo>
                    <a:pt x="202" y="102"/>
                  </a:lnTo>
                  <a:lnTo>
                    <a:pt x="200" y="122"/>
                  </a:lnTo>
                  <a:lnTo>
                    <a:pt x="194" y="140"/>
                  </a:lnTo>
                  <a:lnTo>
                    <a:pt x="186" y="158"/>
                  </a:lnTo>
                  <a:lnTo>
                    <a:pt x="172" y="172"/>
                  </a:lnTo>
                  <a:lnTo>
                    <a:pt x="158" y="186"/>
                  </a:lnTo>
                  <a:lnTo>
                    <a:pt x="140" y="194"/>
                  </a:lnTo>
                  <a:lnTo>
                    <a:pt x="122" y="200"/>
                  </a:lnTo>
                  <a:lnTo>
                    <a:pt x="102" y="202"/>
                  </a:lnTo>
                  <a:lnTo>
                    <a:pt x="102" y="202"/>
                  </a:lnTo>
                  <a:lnTo>
                    <a:pt x="82" y="200"/>
                  </a:lnTo>
                  <a:lnTo>
                    <a:pt x="62" y="194"/>
                  </a:lnTo>
                  <a:lnTo>
                    <a:pt x="46" y="186"/>
                  </a:lnTo>
                  <a:lnTo>
                    <a:pt x="30" y="172"/>
                  </a:lnTo>
                  <a:lnTo>
                    <a:pt x="18" y="158"/>
                  </a:lnTo>
                  <a:lnTo>
                    <a:pt x="8" y="140"/>
                  </a:lnTo>
                  <a:lnTo>
                    <a:pt x="2" y="122"/>
                  </a:lnTo>
                  <a:lnTo>
                    <a:pt x="0" y="102"/>
                  </a:lnTo>
                  <a:lnTo>
                    <a:pt x="0" y="102"/>
                  </a:lnTo>
                  <a:lnTo>
                    <a:pt x="2" y="82"/>
                  </a:lnTo>
                  <a:lnTo>
                    <a:pt x="8" y="62"/>
                  </a:lnTo>
                  <a:lnTo>
                    <a:pt x="18" y="46"/>
                  </a:lnTo>
                  <a:lnTo>
                    <a:pt x="30" y="30"/>
                  </a:lnTo>
                  <a:lnTo>
                    <a:pt x="46" y="18"/>
                  </a:lnTo>
                  <a:lnTo>
                    <a:pt x="62" y="8"/>
                  </a:lnTo>
                  <a:lnTo>
                    <a:pt x="82" y="2"/>
                  </a:lnTo>
                  <a:lnTo>
                    <a:pt x="102" y="0"/>
                  </a:lnTo>
                  <a:lnTo>
                    <a:pt x="102" y="0"/>
                  </a:lnTo>
                  <a:lnTo>
                    <a:pt x="122" y="2"/>
                  </a:lnTo>
                  <a:lnTo>
                    <a:pt x="140" y="8"/>
                  </a:lnTo>
                  <a:lnTo>
                    <a:pt x="158" y="18"/>
                  </a:lnTo>
                  <a:lnTo>
                    <a:pt x="172" y="30"/>
                  </a:lnTo>
                  <a:lnTo>
                    <a:pt x="186" y="46"/>
                  </a:lnTo>
                  <a:lnTo>
                    <a:pt x="194" y="62"/>
                  </a:lnTo>
                  <a:lnTo>
                    <a:pt x="200" y="82"/>
                  </a:lnTo>
                  <a:lnTo>
                    <a:pt x="202" y="102"/>
                  </a:lnTo>
                  <a:lnTo>
                    <a:pt x="202" y="102"/>
                  </a:lnTo>
                  <a:close/>
                </a:path>
              </a:pathLst>
            </a:custGeom>
            <a:grp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  <p:sp>
          <p:nvSpPr>
            <p:cNvPr id="37" name="Freeform 31">
              <a:extLst>
                <a:ext uri="{FF2B5EF4-FFF2-40B4-BE49-F238E27FC236}">
                  <a16:creationId xmlns:a16="http://schemas.microsoft.com/office/drawing/2014/main" id="{5D8D4243-7439-7D06-ACDC-24E445F286B0}"/>
                </a:ext>
              </a:extLst>
            </p:cNvPr>
            <p:cNvSpPr>
              <a:spLocks/>
            </p:cNvSpPr>
            <p:nvPr/>
          </p:nvSpPr>
          <p:spPr bwMode="auto">
            <a:xfrm>
              <a:off x="8531225" y="5886450"/>
              <a:ext cx="139700" cy="92075"/>
            </a:xfrm>
            <a:custGeom>
              <a:avLst/>
              <a:gdLst>
                <a:gd name="T0" fmla="*/ 88 w 88"/>
                <a:gd name="T1" fmla="*/ 0 h 58"/>
                <a:gd name="T2" fmla="*/ 30 w 88"/>
                <a:gd name="T3" fmla="*/ 58 h 58"/>
                <a:gd name="T4" fmla="*/ 0 w 88"/>
                <a:gd name="T5" fmla="*/ 2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58">
                  <a:moveTo>
                    <a:pt x="88" y="0"/>
                  </a:moveTo>
                  <a:lnTo>
                    <a:pt x="30" y="58"/>
                  </a:lnTo>
                  <a:lnTo>
                    <a:pt x="0" y="28"/>
                  </a:lnTo>
                </a:path>
              </a:pathLst>
            </a:custGeom>
            <a:grp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  <p:sp>
          <p:nvSpPr>
            <p:cNvPr id="38" name="Freeform 32">
              <a:extLst>
                <a:ext uri="{FF2B5EF4-FFF2-40B4-BE49-F238E27FC236}">
                  <a16:creationId xmlns:a16="http://schemas.microsoft.com/office/drawing/2014/main" id="{5C1B54F4-3EE2-347A-42E4-288CCFB9FA14}"/>
                </a:ext>
              </a:extLst>
            </p:cNvPr>
            <p:cNvSpPr>
              <a:spLocks/>
            </p:cNvSpPr>
            <p:nvPr/>
          </p:nvSpPr>
          <p:spPr bwMode="auto">
            <a:xfrm>
              <a:off x="8689975" y="6022975"/>
              <a:ext cx="130175" cy="130175"/>
            </a:xfrm>
            <a:custGeom>
              <a:avLst/>
              <a:gdLst>
                <a:gd name="T0" fmla="*/ 28 w 82"/>
                <a:gd name="T1" fmla="*/ 0 h 82"/>
                <a:gd name="T2" fmla="*/ 78 w 82"/>
                <a:gd name="T3" fmla="*/ 50 h 82"/>
                <a:gd name="T4" fmla="*/ 78 w 82"/>
                <a:gd name="T5" fmla="*/ 50 h 82"/>
                <a:gd name="T6" fmla="*/ 82 w 82"/>
                <a:gd name="T7" fmla="*/ 56 h 82"/>
                <a:gd name="T8" fmla="*/ 82 w 82"/>
                <a:gd name="T9" fmla="*/ 62 h 82"/>
                <a:gd name="T10" fmla="*/ 82 w 82"/>
                <a:gd name="T11" fmla="*/ 68 h 82"/>
                <a:gd name="T12" fmla="*/ 78 w 82"/>
                <a:gd name="T13" fmla="*/ 74 h 82"/>
                <a:gd name="T14" fmla="*/ 74 w 82"/>
                <a:gd name="T15" fmla="*/ 78 h 82"/>
                <a:gd name="T16" fmla="*/ 74 w 82"/>
                <a:gd name="T17" fmla="*/ 78 h 82"/>
                <a:gd name="T18" fmla="*/ 68 w 82"/>
                <a:gd name="T19" fmla="*/ 82 h 82"/>
                <a:gd name="T20" fmla="*/ 62 w 82"/>
                <a:gd name="T21" fmla="*/ 82 h 82"/>
                <a:gd name="T22" fmla="*/ 56 w 82"/>
                <a:gd name="T23" fmla="*/ 82 h 82"/>
                <a:gd name="T24" fmla="*/ 50 w 82"/>
                <a:gd name="T25" fmla="*/ 78 h 82"/>
                <a:gd name="T26" fmla="*/ 0 w 82"/>
                <a:gd name="T27" fmla="*/ 28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2" h="82">
                  <a:moveTo>
                    <a:pt x="28" y="0"/>
                  </a:moveTo>
                  <a:lnTo>
                    <a:pt x="78" y="50"/>
                  </a:lnTo>
                  <a:lnTo>
                    <a:pt x="78" y="50"/>
                  </a:lnTo>
                  <a:lnTo>
                    <a:pt x="82" y="56"/>
                  </a:lnTo>
                  <a:lnTo>
                    <a:pt x="82" y="62"/>
                  </a:lnTo>
                  <a:lnTo>
                    <a:pt x="82" y="68"/>
                  </a:lnTo>
                  <a:lnTo>
                    <a:pt x="78" y="74"/>
                  </a:lnTo>
                  <a:lnTo>
                    <a:pt x="74" y="78"/>
                  </a:lnTo>
                  <a:lnTo>
                    <a:pt x="74" y="78"/>
                  </a:lnTo>
                  <a:lnTo>
                    <a:pt x="68" y="82"/>
                  </a:lnTo>
                  <a:lnTo>
                    <a:pt x="62" y="82"/>
                  </a:lnTo>
                  <a:lnTo>
                    <a:pt x="56" y="82"/>
                  </a:lnTo>
                  <a:lnTo>
                    <a:pt x="50" y="78"/>
                  </a:lnTo>
                  <a:lnTo>
                    <a:pt x="0" y="28"/>
                  </a:lnTo>
                </a:path>
              </a:pathLst>
            </a:custGeom>
            <a:grp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</p:grpSp>
      <p:grpSp>
        <p:nvGrpSpPr>
          <p:cNvPr id="14" name="Group 390">
            <a:extLst>
              <a:ext uri="{FF2B5EF4-FFF2-40B4-BE49-F238E27FC236}">
                <a16:creationId xmlns:a16="http://schemas.microsoft.com/office/drawing/2014/main" id="{994547CD-6EFB-6EAE-BE66-A8069D148671}"/>
              </a:ext>
            </a:extLst>
          </p:cNvPr>
          <p:cNvGrpSpPr/>
          <p:nvPr/>
        </p:nvGrpSpPr>
        <p:grpSpPr>
          <a:xfrm>
            <a:off x="1630388" y="4109885"/>
            <a:ext cx="810909" cy="826624"/>
            <a:chOff x="5664200" y="5537200"/>
            <a:chExt cx="863600" cy="863600"/>
          </a:xfrm>
          <a:solidFill>
            <a:srgbClr val="3E7E93"/>
          </a:solidFill>
        </p:grpSpPr>
        <p:sp>
          <p:nvSpPr>
            <p:cNvPr id="32" name="Freeform 17">
              <a:extLst>
                <a:ext uri="{FF2B5EF4-FFF2-40B4-BE49-F238E27FC236}">
                  <a16:creationId xmlns:a16="http://schemas.microsoft.com/office/drawing/2014/main" id="{6ED7D47D-019F-B1B8-AF12-6752ED095EE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200" y="5537200"/>
              <a:ext cx="863600" cy="863600"/>
            </a:xfrm>
            <a:custGeom>
              <a:avLst/>
              <a:gdLst>
                <a:gd name="T0" fmla="*/ 544 w 544"/>
                <a:gd name="T1" fmla="*/ 272 h 544"/>
                <a:gd name="T2" fmla="*/ 538 w 544"/>
                <a:gd name="T3" fmla="*/ 326 h 544"/>
                <a:gd name="T4" fmla="*/ 522 w 544"/>
                <a:gd name="T5" fmla="*/ 378 h 544"/>
                <a:gd name="T6" fmla="*/ 498 w 544"/>
                <a:gd name="T7" fmla="*/ 424 h 544"/>
                <a:gd name="T8" fmla="*/ 464 w 544"/>
                <a:gd name="T9" fmla="*/ 464 h 544"/>
                <a:gd name="T10" fmla="*/ 424 w 544"/>
                <a:gd name="T11" fmla="*/ 498 h 544"/>
                <a:gd name="T12" fmla="*/ 378 w 544"/>
                <a:gd name="T13" fmla="*/ 522 h 544"/>
                <a:gd name="T14" fmla="*/ 326 w 544"/>
                <a:gd name="T15" fmla="*/ 538 h 544"/>
                <a:gd name="T16" fmla="*/ 272 w 544"/>
                <a:gd name="T17" fmla="*/ 544 h 544"/>
                <a:gd name="T18" fmla="*/ 244 w 544"/>
                <a:gd name="T19" fmla="*/ 542 h 544"/>
                <a:gd name="T20" fmla="*/ 192 w 544"/>
                <a:gd name="T21" fmla="*/ 532 h 544"/>
                <a:gd name="T22" fmla="*/ 142 w 544"/>
                <a:gd name="T23" fmla="*/ 512 h 544"/>
                <a:gd name="T24" fmla="*/ 98 w 544"/>
                <a:gd name="T25" fmla="*/ 482 h 544"/>
                <a:gd name="T26" fmla="*/ 62 w 544"/>
                <a:gd name="T27" fmla="*/ 446 h 544"/>
                <a:gd name="T28" fmla="*/ 32 w 544"/>
                <a:gd name="T29" fmla="*/ 402 h 544"/>
                <a:gd name="T30" fmla="*/ 12 w 544"/>
                <a:gd name="T31" fmla="*/ 352 h 544"/>
                <a:gd name="T32" fmla="*/ 2 w 544"/>
                <a:gd name="T33" fmla="*/ 300 h 544"/>
                <a:gd name="T34" fmla="*/ 0 w 544"/>
                <a:gd name="T35" fmla="*/ 272 h 544"/>
                <a:gd name="T36" fmla="*/ 6 w 544"/>
                <a:gd name="T37" fmla="*/ 218 h 544"/>
                <a:gd name="T38" fmla="*/ 22 w 544"/>
                <a:gd name="T39" fmla="*/ 166 h 544"/>
                <a:gd name="T40" fmla="*/ 46 w 544"/>
                <a:gd name="T41" fmla="*/ 120 h 544"/>
                <a:gd name="T42" fmla="*/ 80 w 544"/>
                <a:gd name="T43" fmla="*/ 80 h 544"/>
                <a:gd name="T44" fmla="*/ 120 w 544"/>
                <a:gd name="T45" fmla="*/ 46 h 544"/>
                <a:gd name="T46" fmla="*/ 166 w 544"/>
                <a:gd name="T47" fmla="*/ 22 h 544"/>
                <a:gd name="T48" fmla="*/ 218 w 544"/>
                <a:gd name="T49" fmla="*/ 6 h 544"/>
                <a:gd name="T50" fmla="*/ 272 w 544"/>
                <a:gd name="T51" fmla="*/ 0 h 544"/>
                <a:gd name="T52" fmla="*/ 300 w 544"/>
                <a:gd name="T53" fmla="*/ 2 h 544"/>
                <a:gd name="T54" fmla="*/ 352 w 544"/>
                <a:gd name="T55" fmla="*/ 12 h 544"/>
                <a:gd name="T56" fmla="*/ 402 w 544"/>
                <a:gd name="T57" fmla="*/ 32 h 544"/>
                <a:gd name="T58" fmla="*/ 446 w 544"/>
                <a:gd name="T59" fmla="*/ 62 h 544"/>
                <a:gd name="T60" fmla="*/ 482 w 544"/>
                <a:gd name="T61" fmla="*/ 98 h 544"/>
                <a:gd name="T62" fmla="*/ 512 w 544"/>
                <a:gd name="T63" fmla="*/ 142 h 544"/>
                <a:gd name="T64" fmla="*/ 532 w 544"/>
                <a:gd name="T65" fmla="*/ 192 h 544"/>
                <a:gd name="T66" fmla="*/ 542 w 544"/>
                <a:gd name="T67" fmla="*/ 244 h 544"/>
                <a:gd name="T68" fmla="*/ 544 w 544"/>
                <a:gd name="T69" fmla="*/ 272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44" h="544">
                  <a:moveTo>
                    <a:pt x="544" y="272"/>
                  </a:moveTo>
                  <a:lnTo>
                    <a:pt x="544" y="272"/>
                  </a:lnTo>
                  <a:lnTo>
                    <a:pt x="542" y="300"/>
                  </a:lnTo>
                  <a:lnTo>
                    <a:pt x="538" y="326"/>
                  </a:lnTo>
                  <a:lnTo>
                    <a:pt x="532" y="352"/>
                  </a:lnTo>
                  <a:lnTo>
                    <a:pt x="522" y="378"/>
                  </a:lnTo>
                  <a:lnTo>
                    <a:pt x="512" y="402"/>
                  </a:lnTo>
                  <a:lnTo>
                    <a:pt x="498" y="424"/>
                  </a:lnTo>
                  <a:lnTo>
                    <a:pt x="482" y="446"/>
                  </a:lnTo>
                  <a:lnTo>
                    <a:pt x="464" y="464"/>
                  </a:lnTo>
                  <a:lnTo>
                    <a:pt x="446" y="482"/>
                  </a:lnTo>
                  <a:lnTo>
                    <a:pt x="424" y="498"/>
                  </a:lnTo>
                  <a:lnTo>
                    <a:pt x="402" y="512"/>
                  </a:lnTo>
                  <a:lnTo>
                    <a:pt x="378" y="522"/>
                  </a:lnTo>
                  <a:lnTo>
                    <a:pt x="352" y="532"/>
                  </a:lnTo>
                  <a:lnTo>
                    <a:pt x="326" y="538"/>
                  </a:lnTo>
                  <a:lnTo>
                    <a:pt x="300" y="542"/>
                  </a:lnTo>
                  <a:lnTo>
                    <a:pt x="272" y="544"/>
                  </a:lnTo>
                  <a:lnTo>
                    <a:pt x="272" y="544"/>
                  </a:lnTo>
                  <a:lnTo>
                    <a:pt x="244" y="542"/>
                  </a:lnTo>
                  <a:lnTo>
                    <a:pt x="218" y="538"/>
                  </a:lnTo>
                  <a:lnTo>
                    <a:pt x="192" y="532"/>
                  </a:lnTo>
                  <a:lnTo>
                    <a:pt x="166" y="522"/>
                  </a:lnTo>
                  <a:lnTo>
                    <a:pt x="142" y="512"/>
                  </a:lnTo>
                  <a:lnTo>
                    <a:pt x="120" y="498"/>
                  </a:lnTo>
                  <a:lnTo>
                    <a:pt x="98" y="482"/>
                  </a:lnTo>
                  <a:lnTo>
                    <a:pt x="80" y="464"/>
                  </a:lnTo>
                  <a:lnTo>
                    <a:pt x="62" y="446"/>
                  </a:lnTo>
                  <a:lnTo>
                    <a:pt x="46" y="424"/>
                  </a:lnTo>
                  <a:lnTo>
                    <a:pt x="32" y="402"/>
                  </a:lnTo>
                  <a:lnTo>
                    <a:pt x="22" y="378"/>
                  </a:lnTo>
                  <a:lnTo>
                    <a:pt x="12" y="352"/>
                  </a:lnTo>
                  <a:lnTo>
                    <a:pt x="6" y="326"/>
                  </a:lnTo>
                  <a:lnTo>
                    <a:pt x="2" y="300"/>
                  </a:lnTo>
                  <a:lnTo>
                    <a:pt x="0" y="272"/>
                  </a:lnTo>
                  <a:lnTo>
                    <a:pt x="0" y="272"/>
                  </a:lnTo>
                  <a:lnTo>
                    <a:pt x="2" y="244"/>
                  </a:lnTo>
                  <a:lnTo>
                    <a:pt x="6" y="218"/>
                  </a:lnTo>
                  <a:lnTo>
                    <a:pt x="12" y="192"/>
                  </a:lnTo>
                  <a:lnTo>
                    <a:pt x="22" y="166"/>
                  </a:lnTo>
                  <a:lnTo>
                    <a:pt x="32" y="142"/>
                  </a:lnTo>
                  <a:lnTo>
                    <a:pt x="46" y="120"/>
                  </a:lnTo>
                  <a:lnTo>
                    <a:pt x="62" y="98"/>
                  </a:lnTo>
                  <a:lnTo>
                    <a:pt x="80" y="80"/>
                  </a:lnTo>
                  <a:lnTo>
                    <a:pt x="98" y="62"/>
                  </a:lnTo>
                  <a:lnTo>
                    <a:pt x="120" y="46"/>
                  </a:lnTo>
                  <a:lnTo>
                    <a:pt x="142" y="32"/>
                  </a:lnTo>
                  <a:lnTo>
                    <a:pt x="166" y="22"/>
                  </a:lnTo>
                  <a:lnTo>
                    <a:pt x="192" y="12"/>
                  </a:lnTo>
                  <a:lnTo>
                    <a:pt x="218" y="6"/>
                  </a:lnTo>
                  <a:lnTo>
                    <a:pt x="244" y="2"/>
                  </a:lnTo>
                  <a:lnTo>
                    <a:pt x="272" y="0"/>
                  </a:lnTo>
                  <a:lnTo>
                    <a:pt x="272" y="0"/>
                  </a:lnTo>
                  <a:lnTo>
                    <a:pt x="300" y="2"/>
                  </a:lnTo>
                  <a:lnTo>
                    <a:pt x="326" y="6"/>
                  </a:lnTo>
                  <a:lnTo>
                    <a:pt x="352" y="12"/>
                  </a:lnTo>
                  <a:lnTo>
                    <a:pt x="378" y="22"/>
                  </a:lnTo>
                  <a:lnTo>
                    <a:pt x="402" y="32"/>
                  </a:lnTo>
                  <a:lnTo>
                    <a:pt x="424" y="46"/>
                  </a:lnTo>
                  <a:lnTo>
                    <a:pt x="446" y="62"/>
                  </a:lnTo>
                  <a:lnTo>
                    <a:pt x="464" y="80"/>
                  </a:lnTo>
                  <a:lnTo>
                    <a:pt x="482" y="98"/>
                  </a:lnTo>
                  <a:lnTo>
                    <a:pt x="498" y="120"/>
                  </a:lnTo>
                  <a:lnTo>
                    <a:pt x="512" y="142"/>
                  </a:lnTo>
                  <a:lnTo>
                    <a:pt x="522" y="166"/>
                  </a:lnTo>
                  <a:lnTo>
                    <a:pt x="532" y="192"/>
                  </a:lnTo>
                  <a:lnTo>
                    <a:pt x="538" y="218"/>
                  </a:lnTo>
                  <a:lnTo>
                    <a:pt x="542" y="244"/>
                  </a:lnTo>
                  <a:lnTo>
                    <a:pt x="544" y="272"/>
                  </a:lnTo>
                  <a:lnTo>
                    <a:pt x="544" y="2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  <p:sp>
          <p:nvSpPr>
            <p:cNvPr id="33" name="Freeform 111">
              <a:extLst>
                <a:ext uri="{FF2B5EF4-FFF2-40B4-BE49-F238E27FC236}">
                  <a16:creationId xmlns:a16="http://schemas.microsoft.com/office/drawing/2014/main" id="{23AB3A7B-11B3-AC73-664A-A5E1948965B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2325" y="5775325"/>
              <a:ext cx="320675" cy="320675"/>
            </a:xfrm>
            <a:custGeom>
              <a:avLst/>
              <a:gdLst>
                <a:gd name="T0" fmla="*/ 202 w 202"/>
                <a:gd name="T1" fmla="*/ 102 h 202"/>
                <a:gd name="T2" fmla="*/ 202 w 202"/>
                <a:gd name="T3" fmla="*/ 102 h 202"/>
                <a:gd name="T4" fmla="*/ 200 w 202"/>
                <a:gd name="T5" fmla="*/ 122 h 202"/>
                <a:gd name="T6" fmla="*/ 194 w 202"/>
                <a:gd name="T7" fmla="*/ 140 h 202"/>
                <a:gd name="T8" fmla="*/ 184 w 202"/>
                <a:gd name="T9" fmla="*/ 158 h 202"/>
                <a:gd name="T10" fmla="*/ 172 w 202"/>
                <a:gd name="T11" fmla="*/ 172 h 202"/>
                <a:gd name="T12" fmla="*/ 158 w 202"/>
                <a:gd name="T13" fmla="*/ 184 h 202"/>
                <a:gd name="T14" fmla="*/ 140 w 202"/>
                <a:gd name="T15" fmla="*/ 194 h 202"/>
                <a:gd name="T16" fmla="*/ 122 w 202"/>
                <a:gd name="T17" fmla="*/ 200 h 202"/>
                <a:gd name="T18" fmla="*/ 102 w 202"/>
                <a:gd name="T19" fmla="*/ 202 h 202"/>
                <a:gd name="T20" fmla="*/ 102 w 202"/>
                <a:gd name="T21" fmla="*/ 202 h 202"/>
                <a:gd name="T22" fmla="*/ 80 w 202"/>
                <a:gd name="T23" fmla="*/ 200 h 202"/>
                <a:gd name="T24" fmla="*/ 62 w 202"/>
                <a:gd name="T25" fmla="*/ 194 h 202"/>
                <a:gd name="T26" fmla="*/ 44 w 202"/>
                <a:gd name="T27" fmla="*/ 184 h 202"/>
                <a:gd name="T28" fmla="*/ 30 w 202"/>
                <a:gd name="T29" fmla="*/ 172 h 202"/>
                <a:gd name="T30" fmla="*/ 18 w 202"/>
                <a:gd name="T31" fmla="*/ 158 h 202"/>
                <a:gd name="T32" fmla="*/ 8 w 202"/>
                <a:gd name="T33" fmla="*/ 140 h 202"/>
                <a:gd name="T34" fmla="*/ 2 w 202"/>
                <a:gd name="T35" fmla="*/ 122 h 202"/>
                <a:gd name="T36" fmla="*/ 0 w 202"/>
                <a:gd name="T37" fmla="*/ 102 h 202"/>
                <a:gd name="T38" fmla="*/ 0 w 202"/>
                <a:gd name="T39" fmla="*/ 102 h 202"/>
                <a:gd name="T40" fmla="*/ 2 w 202"/>
                <a:gd name="T41" fmla="*/ 80 h 202"/>
                <a:gd name="T42" fmla="*/ 8 w 202"/>
                <a:gd name="T43" fmla="*/ 62 h 202"/>
                <a:gd name="T44" fmla="*/ 18 w 202"/>
                <a:gd name="T45" fmla="*/ 44 h 202"/>
                <a:gd name="T46" fmla="*/ 30 w 202"/>
                <a:gd name="T47" fmla="*/ 30 h 202"/>
                <a:gd name="T48" fmla="*/ 44 w 202"/>
                <a:gd name="T49" fmla="*/ 18 h 202"/>
                <a:gd name="T50" fmla="*/ 62 w 202"/>
                <a:gd name="T51" fmla="*/ 8 h 202"/>
                <a:gd name="T52" fmla="*/ 80 w 202"/>
                <a:gd name="T53" fmla="*/ 2 h 202"/>
                <a:gd name="T54" fmla="*/ 102 w 202"/>
                <a:gd name="T55" fmla="*/ 0 h 202"/>
                <a:gd name="T56" fmla="*/ 102 w 202"/>
                <a:gd name="T57" fmla="*/ 0 h 202"/>
                <a:gd name="T58" fmla="*/ 122 w 202"/>
                <a:gd name="T59" fmla="*/ 2 h 202"/>
                <a:gd name="T60" fmla="*/ 140 w 202"/>
                <a:gd name="T61" fmla="*/ 8 h 202"/>
                <a:gd name="T62" fmla="*/ 158 w 202"/>
                <a:gd name="T63" fmla="*/ 18 h 202"/>
                <a:gd name="T64" fmla="*/ 172 w 202"/>
                <a:gd name="T65" fmla="*/ 30 h 202"/>
                <a:gd name="T66" fmla="*/ 184 w 202"/>
                <a:gd name="T67" fmla="*/ 44 h 202"/>
                <a:gd name="T68" fmla="*/ 194 w 202"/>
                <a:gd name="T69" fmla="*/ 62 h 202"/>
                <a:gd name="T70" fmla="*/ 200 w 202"/>
                <a:gd name="T71" fmla="*/ 80 h 202"/>
                <a:gd name="T72" fmla="*/ 202 w 202"/>
                <a:gd name="T73" fmla="*/ 102 h 202"/>
                <a:gd name="T74" fmla="*/ 202 w 202"/>
                <a:gd name="T75" fmla="*/ 1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02" h="202">
                  <a:moveTo>
                    <a:pt x="202" y="102"/>
                  </a:moveTo>
                  <a:lnTo>
                    <a:pt x="202" y="102"/>
                  </a:lnTo>
                  <a:lnTo>
                    <a:pt x="200" y="122"/>
                  </a:lnTo>
                  <a:lnTo>
                    <a:pt x="194" y="140"/>
                  </a:lnTo>
                  <a:lnTo>
                    <a:pt x="184" y="158"/>
                  </a:lnTo>
                  <a:lnTo>
                    <a:pt x="172" y="172"/>
                  </a:lnTo>
                  <a:lnTo>
                    <a:pt x="158" y="184"/>
                  </a:lnTo>
                  <a:lnTo>
                    <a:pt x="140" y="194"/>
                  </a:lnTo>
                  <a:lnTo>
                    <a:pt x="122" y="200"/>
                  </a:lnTo>
                  <a:lnTo>
                    <a:pt x="102" y="202"/>
                  </a:lnTo>
                  <a:lnTo>
                    <a:pt x="102" y="202"/>
                  </a:lnTo>
                  <a:lnTo>
                    <a:pt x="80" y="200"/>
                  </a:lnTo>
                  <a:lnTo>
                    <a:pt x="62" y="194"/>
                  </a:lnTo>
                  <a:lnTo>
                    <a:pt x="44" y="184"/>
                  </a:lnTo>
                  <a:lnTo>
                    <a:pt x="30" y="172"/>
                  </a:lnTo>
                  <a:lnTo>
                    <a:pt x="18" y="158"/>
                  </a:lnTo>
                  <a:lnTo>
                    <a:pt x="8" y="140"/>
                  </a:lnTo>
                  <a:lnTo>
                    <a:pt x="2" y="122"/>
                  </a:lnTo>
                  <a:lnTo>
                    <a:pt x="0" y="102"/>
                  </a:lnTo>
                  <a:lnTo>
                    <a:pt x="0" y="102"/>
                  </a:lnTo>
                  <a:lnTo>
                    <a:pt x="2" y="80"/>
                  </a:lnTo>
                  <a:lnTo>
                    <a:pt x="8" y="62"/>
                  </a:lnTo>
                  <a:lnTo>
                    <a:pt x="18" y="44"/>
                  </a:lnTo>
                  <a:lnTo>
                    <a:pt x="30" y="30"/>
                  </a:lnTo>
                  <a:lnTo>
                    <a:pt x="44" y="18"/>
                  </a:lnTo>
                  <a:lnTo>
                    <a:pt x="62" y="8"/>
                  </a:lnTo>
                  <a:lnTo>
                    <a:pt x="80" y="2"/>
                  </a:lnTo>
                  <a:lnTo>
                    <a:pt x="102" y="0"/>
                  </a:lnTo>
                  <a:lnTo>
                    <a:pt x="102" y="0"/>
                  </a:lnTo>
                  <a:lnTo>
                    <a:pt x="122" y="2"/>
                  </a:lnTo>
                  <a:lnTo>
                    <a:pt x="140" y="8"/>
                  </a:lnTo>
                  <a:lnTo>
                    <a:pt x="158" y="18"/>
                  </a:lnTo>
                  <a:lnTo>
                    <a:pt x="172" y="30"/>
                  </a:lnTo>
                  <a:lnTo>
                    <a:pt x="184" y="44"/>
                  </a:lnTo>
                  <a:lnTo>
                    <a:pt x="194" y="62"/>
                  </a:lnTo>
                  <a:lnTo>
                    <a:pt x="200" y="80"/>
                  </a:lnTo>
                  <a:lnTo>
                    <a:pt x="202" y="102"/>
                  </a:lnTo>
                  <a:lnTo>
                    <a:pt x="202" y="102"/>
                  </a:lnTo>
                  <a:close/>
                </a:path>
              </a:pathLst>
            </a:custGeom>
            <a:grp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  <p:sp>
          <p:nvSpPr>
            <p:cNvPr id="34" name="Line 112">
              <a:extLst>
                <a:ext uri="{FF2B5EF4-FFF2-40B4-BE49-F238E27FC236}">
                  <a16:creationId xmlns:a16="http://schemas.microsoft.com/office/drawing/2014/main" id="{A4343868-823C-7723-5BCB-E5208DF5C7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78550" y="6051550"/>
              <a:ext cx="111125" cy="111125"/>
            </a:xfrm>
            <a:prstGeom prst="line">
              <a:avLst/>
            </a:prstGeom>
            <a:grp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</p:grpSp>
      <p:grpSp>
        <p:nvGrpSpPr>
          <p:cNvPr id="15" name="Group 394">
            <a:extLst>
              <a:ext uri="{FF2B5EF4-FFF2-40B4-BE49-F238E27FC236}">
                <a16:creationId xmlns:a16="http://schemas.microsoft.com/office/drawing/2014/main" id="{BE9F524E-C42C-5431-C488-135C3DD86413}"/>
              </a:ext>
            </a:extLst>
          </p:cNvPr>
          <p:cNvGrpSpPr/>
          <p:nvPr/>
        </p:nvGrpSpPr>
        <p:grpSpPr>
          <a:xfrm>
            <a:off x="2722211" y="4119001"/>
            <a:ext cx="810909" cy="826624"/>
            <a:chOff x="6934200" y="5537200"/>
            <a:chExt cx="863600" cy="863600"/>
          </a:xfrm>
          <a:solidFill>
            <a:srgbClr val="3E7E93"/>
          </a:solidFill>
        </p:grpSpPr>
        <p:sp>
          <p:nvSpPr>
            <p:cNvPr id="28" name="Freeform 18">
              <a:extLst>
                <a:ext uri="{FF2B5EF4-FFF2-40B4-BE49-F238E27FC236}">
                  <a16:creationId xmlns:a16="http://schemas.microsoft.com/office/drawing/2014/main" id="{20D7823C-2ECE-7A08-6E87-379296601A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4200" y="5537200"/>
              <a:ext cx="863600" cy="863600"/>
            </a:xfrm>
            <a:custGeom>
              <a:avLst/>
              <a:gdLst>
                <a:gd name="T0" fmla="*/ 544 w 544"/>
                <a:gd name="T1" fmla="*/ 272 h 544"/>
                <a:gd name="T2" fmla="*/ 538 w 544"/>
                <a:gd name="T3" fmla="*/ 326 h 544"/>
                <a:gd name="T4" fmla="*/ 522 w 544"/>
                <a:gd name="T5" fmla="*/ 378 h 544"/>
                <a:gd name="T6" fmla="*/ 498 w 544"/>
                <a:gd name="T7" fmla="*/ 424 h 544"/>
                <a:gd name="T8" fmla="*/ 464 w 544"/>
                <a:gd name="T9" fmla="*/ 464 h 544"/>
                <a:gd name="T10" fmla="*/ 424 w 544"/>
                <a:gd name="T11" fmla="*/ 498 h 544"/>
                <a:gd name="T12" fmla="*/ 378 w 544"/>
                <a:gd name="T13" fmla="*/ 522 h 544"/>
                <a:gd name="T14" fmla="*/ 326 w 544"/>
                <a:gd name="T15" fmla="*/ 538 h 544"/>
                <a:gd name="T16" fmla="*/ 272 w 544"/>
                <a:gd name="T17" fmla="*/ 544 h 544"/>
                <a:gd name="T18" fmla="*/ 244 w 544"/>
                <a:gd name="T19" fmla="*/ 542 h 544"/>
                <a:gd name="T20" fmla="*/ 192 w 544"/>
                <a:gd name="T21" fmla="*/ 532 h 544"/>
                <a:gd name="T22" fmla="*/ 142 w 544"/>
                <a:gd name="T23" fmla="*/ 512 h 544"/>
                <a:gd name="T24" fmla="*/ 98 w 544"/>
                <a:gd name="T25" fmla="*/ 482 h 544"/>
                <a:gd name="T26" fmla="*/ 62 w 544"/>
                <a:gd name="T27" fmla="*/ 446 h 544"/>
                <a:gd name="T28" fmla="*/ 32 w 544"/>
                <a:gd name="T29" fmla="*/ 402 h 544"/>
                <a:gd name="T30" fmla="*/ 12 w 544"/>
                <a:gd name="T31" fmla="*/ 352 h 544"/>
                <a:gd name="T32" fmla="*/ 2 w 544"/>
                <a:gd name="T33" fmla="*/ 300 h 544"/>
                <a:gd name="T34" fmla="*/ 0 w 544"/>
                <a:gd name="T35" fmla="*/ 272 h 544"/>
                <a:gd name="T36" fmla="*/ 6 w 544"/>
                <a:gd name="T37" fmla="*/ 218 h 544"/>
                <a:gd name="T38" fmla="*/ 22 w 544"/>
                <a:gd name="T39" fmla="*/ 166 h 544"/>
                <a:gd name="T40" fmla="*/ 46 w 544"/>
                <a:gd name="T41" fmla="*/ 120 h 544"/>
                <a:gd name="T42" fmla="*/ 80 w 544"/>
                <a:gd name="T43" fmla="*/ 80 h 544"/>
                <a:gd name="T44" fmla="*/ 120 w 544"/>
                <a:gd name="T45" fmla="*/ 46 h 544"/>
                <a:gd name="T46" fmla="*/ 166 w 544"/>
                <a:gd name="T47" fmla="*/ 22 h 544"/>
                <a:gd name="T48" fmla="*/ 218 w 544"/>
                <a:gd name="T49" fmla="*/ 6 h 544"/>
                <a:gd name="T50" fmla="*/ 272 w 544"/>
                <a:gd name="T51" fmla="*/ 0 h 544"/>
                <a:gd name="T52" fmla="*/ 300 w 544"/>
                <a:gd name="T53" fmla="*/ 2 h 544"/>
                <a:gd name="T54" fmla="*/ 352 w 544"/>
                <a:gd name="T55" fmla="*/ 12 h 544"/>
                <a:gd name="T56" fmla="*/ 402 w 544"/>
                <a:gd name="T57" fmla="*/ 32 h 544"/>
                <a:gd name="T58" fmla="*/ 446 w 544"/>
                <a:gd name="T59" fmla="*/ 62 h 544"/>
                <a:gd name="T60" fmla="*/ 482 w 544"/>
                <a:gd name="T61" fmla="*/ 98 h 544"/>
                <a:gd name="T62" fmla="*/ 512 w 544"/>
                <a:gd name="T63" fmla="*/ 142 h 544"/>
                <a:gd name="T64" fmla="*/ 532 w 544"/>
                <a:gd name="T65" fmla="*/ 192 h 544"/>
                <a:gd name="T66" fmla="*/ 542 w 544"/>
                <a:gd name="T67" fmla="*/ 244 h 544"/>
                <a:gd name="T68" fmla="*/ 544 w 544"/>
                <a:gd name="T69" fmla="*/ 272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44" h="544">
                  <a:moveTo>
                    <a:pt x="544" y="272"/>
                  </a:moveTo>
                  <a:lnTo>
                    <a:pt x="544" y="272"/>
                  </a:lnTo>
                  <a:lnTo>
                    <a:pt x="542" y="300"/>
                  </a:lnTo>
                  <a:lnTo>
                    <a:pt x="538" y="326"/>
                  </a:lnTo>
                  <a:lnTo>
                    <a:pt x="532" y="352"/>
                  </a:lnTo>
                  <a:lnTo>
                    <a:pt x="522" y="378"/>
                  </a:lnTo>
                  <a:lnTo>
                    <a:pt x="512" y="402"/>
                  </a:lnTo>
                  <a:lnTo>
                    <a:pt x="498" y="424"/>
                  </a:lnTo>
                  <a:lnTo>
                    <a:pt x="482" y="446"/>
                  </a:lnTo>
                  <a:lnTo>
                    <a:pt x="464" y="464"/>
                  </a:lnTo>
                  <a:lnTo>
                    <a:pt x="446" y="482"/>
                  </a:lnTo>
                  <a:lnTo>
                    <a:pt x="424" y="498"/>
                  </a:lnTo>
                  <a:lnTo>
                    <a:pt x="402" y="512"/>
                  </a:lnTo>
                  <a:lnTo>
                    <a:pt x="378" y="522"/>
                  </a:lnTo>
                  <a:lnTo>
                    <a:pt x="352" y="532"/>
                  </a:lnTo>
                  <a:lnTo>
                    <a:pt x="326" y="538"/>
                  </a:lnTo>
                  <a:lnTo>
                    <a:pt x="300" y="542"/>
                  </a:lnTo>
                  <a:lnTo>
                    <a:pt x="272" y="544"/>
                  </a:lnTo>
                  <a:lnTo>
                    <a:pt x="272" y="544"/>
                  </a:lnTo>
                  <a:lnTo>
                    <a:pt x="244" y="542"/>
                  </a:lnTo>
                  <a:lnTo>
                    <a:pt x="218" y="538"/>
                  </a:lnTo>
                  <a:lnTo>
                    <a:pt x="192" y="532"/>
                  </a:lnTo>
                  <a:lnTo>
                    <a:pt x="166" y="522"/>
                  </a:lnTo>
                  <a:lnTo>
                    <a:pt x="142" y="512"/>
                  </a:lnTo>
                  <a:lnTo>
                    <a:pt x="120" y="498"/>
                  </a:lnTo>
                  <a:lnTo>
                    <a:pt x="98" y="482"/>
                  </a:lnTo>
                  <a:lnTo>
                    <a:pt x="80" y="464"/>
                  </a:lnTo>
                  <a:lnTo>
                    <a:pt x="62" y="446"/>
                  </a:lnTo>
                  <a:lnTo>
                    <a:pt x="46" y="424"/>
                  </a:lnTo>
                  <a:lnTo>
                    <a:pt x="32" y="402"/>
                  </a:lnTo>
                  <a:lnTo>
                    <a:pt x="22" y="378"/>
                  </a:lnTo>
                  <a:lnTo>
                    <a:pt x="12" y="352"/>
                  </a:lnTo>
                  <a:lnTo>
                    <a:pt x="6" y="326"/>
                  </a:lnTo>
                  <a:lnTo>
                    <a:pt x="2" y="300"/>
                  </a:lnTo>
                  <a:lnTo>
                    <a:pt x="0" y="272"/>
                  </a:lnTo>
                  <a:lnTo>
                    <a:pt x="0" y="272"/>
                  </a:lnTo>
                  <a:lnTo>
                    <a:pt x="2" y="244"/>
                  </a:lnTo>
                  <a:lnTo>
                    <a:pt x="6" y="218"/>
                  </a:lnTo>
                  <a:lnTo>
                    <a:pt x="12" y="192"/>
                  </a:lnTo>
                  <a:lnTo>
                    <a:pt x="22" y="166"/>
                  </a:lnTo>
                  <a:lnTo>
                    <a:pt x="32" y="142"/>
                  </a:lnTo>
                  <a:lnTo>
                    <a:pt x="46" y="120"/>
                  </a:lnTo>
                  <a:lnTo>
                    <a:pt x="62" y="98"/>
                  </a:lnTo>
                  <a:lnTo>
                    <a:pt x="80" y="80"/>
                  </a:lnTo>
                  <a:lnTo>
                    <a:pt x="98" y="62"/>
                  </a:lnTo>
                  <a:lnTo>
                    <a:pt x="120" y="46"/>
                  </a:lnTo>
                  <a:lnTo>
                    <a:pt x="142" y="32"/>
                  </a:lnTo>
                  <a:lnTo>
                    <a:pt x="166" y="22"/>
                  </a:lnTo>
                  <a:lnTo>
                    <a:pt x="192" y="12"/>
                  </a:lnTo>
                  <a:lnTo>
                    <a:pt x="218" y="6"/>
                  </a:lnTo>
                  <a:lnTo>
                    <a:pt x="244" y="2"/>
                  </a:lnTo>
                  <a:lnTo>
                    <a:pt x="272" y="0"/>
                  </a:lnTo>
                  <a:lnTo>
                    <a:pt x="272" y="0"/>
                  </a:lnTo>
                  <a:lnTo>
                    <a:pt x="300" y="2"/>
                  </a:lnTo>
                  <a:lnTo>
                    <a:pt x="326" y="6"/>
                  </a:lnTo>
                  <a:lnTo>
                    <a:pt x="352" y="12"/>
                  </a:lnTo>
                  <a:lnTo>
                    <a:pt x="378" y="22"/>
                  </a:lnTo>
                  <a:lnTo>
                    <a:pt x="402" y="32"/>
                  </a:lnTo>
                  <a:lnTo>
                    <a:pt x="424" y="46"/>
                  </a:lnTo>
                  <a:lnTo>
                    <a:pt x="446" y="62"/>
                  </a:lnTo>
                  <a:lnTo>
                    <a:pt x="464" y="80"/>
                  </a:lnTo>
                  <a:lnTo>
                    <a:pt x="482" y="98"/>
                  </a:lnTo>
                  <a:lnTo>
                    <a:pt x="498" y="120"/>
                  </a:lnTo>
                  <a:lnTo>
                    <a:pt x="512" y="142"/>
                  </a:lnTo>
                  <a:lnTo>
                    <a:pt x="522" y="166"/>
                  </a:lnTo>
                  <a:lnTo>
                    <a:pt x="532" y="192"/>
                  </a:lnTo>
                  <a:lnTo>
                    <a:pt x="538" y="218"/>
                  </a:lnTo>
                  <a:lnTo>
                    <a:pt x="542" y="244"/>
                  </a:lnTo>
                  <a:lnTo>
                    <a:pt x="544" y="272"/>
                  </a:lnTo>
                  <a:lnTo>
                    <a:pt x="544" y="2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  <p:sp>
          <p:nvSpPr>
            <p:cNvPr id="29" name="Freeform 113">
              <a:extLst>
                <a:ext uri="{FF2B5EF4-FFF2-40B4-BE49-F238E27FC236}">
                  <a16:creationId xmlns:a16="http://schemas.microsoft.com/office/drawing/2014/main" id="{DAE96802-BA83-3280-1EFE-A2636A01E58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9150" y="5772150"/>
              <a:ext cx="320675" cy="320675"/>
            </a:xfrm>
            <a:custGeom>
              <a:avLst/>
              <a:gdLst>
                <a:gd name="T0" fmla="*/ 202 w 202"/>
                <a:gd name="T1" fmla="*/ 102 h 202"/>
                <a:gd name="T2" fmla="*/ 202 w 202"/>
                <a:gd name="T3" fmla="*/ 102 h 202"/>
                <a:gd name="T4" fmla="*/ 200 w 202"/>
                <a:gd name="T5" fmla="*/ 122 h 202"/>
                <a:gd name="T6" fmla="*/ 194 w 202"/>
                <a:gd name="T7" fmla="*/ 140 h 202"/>
                <a:gd name="T8" fmla="*/ 186 w 202"/>
                <a:gd name="T9" fmla="*/ 158 h 202"/>
                <a:gd name="T10" fmla="*/ 172 w 202"/>
                <a:gd name="T11" fmla="*/ 172 h 202"/>
                <a:gd name="T12" fmla="*/ 158 w 202"/>
                <a:gd name="T13" fmla="*/ 186 h 202"/>
                <a:gd name="T14" fmla="*/ 140 w 202"/>
                <a:gd name="T15" fmla="*/ 194 h 202"/>
                <a:gd name="T16" fmla="*/ 122 w 202"/>
                <a:gd name="T17" fmla="*/ 200 h 202"/>
                <a:gd name="T18" fmla="*/ 102 w 202"/>
                <a:gd name="T19" fmla="*/ 202 h 202"/>
                <a:gd name="T20" fmla="*/ 102 w 202"/>
                <a:gd name="T21" fmla="*/ 202 h 202"/>
                <a:gd name="T22" fmla="*/ 82 w 202"/>
                <a:gd name="T23" fmla="*/ 200 h 202"/>
                <a:gd name="T24" fmla="*/ 62 w 202"/>
                <a:gd name="T25" fmla="*/ 194 h 202"/>
                <a:gd name="T26" fmla="*/ 46 w 202"/>
                <a:gd name="T27" fmla="*/ 186 h 202"/>
                <a:gd name="T28" fmla="*/ 30 w 202"/>
                <a:gd name="T29" fmla="*/ 172 h 202"/>
                <a:gd name="T30" fmla="*/ 18 w 202"/>
                <a:gd name="T31" fmla="*/ 158 h 202"/>
                <a:gd name="T32" fmla="*/ 8 w 202"/>
                <a:gd name="T33" fmla="*/ 140 h 202"/>
                <a:gd name="T34" fmla="*/ 2 w 202"/>
                <a:gd name="T35" fmla="*/ 122 h 202"/>
                <a:gd name="T36" fmla="*/ 0 w 202"/>
                <a:gd name="T37" fmla="*/ 102 h 202"/>
                <a:gd name="T38" fmla="*/ 0 w 202"/>
                <a:gd name="T39" fmla="*/ 102 h 202"/>
                <a:gd name="T40" fmla="*/ 2 w 202"/>
                <a:gd name="T41" fmla="*/ 82 h 202"/>
                <a:gd name="T42" fmla="*/ 8 w 202"/>
                <a:gd name="T43" fmla="*/ 62 h 202"/>
                <a:gd name="T44" fmla="*/ 18 w 202"/>
                <a:gd name="T45" fmla="*/ 46 h 202"/>
                <a:gd name="T46" fmla="*/ 30 w 202"/>
                <a:gd name="T47" fmla="*/ 30 h 202"/>
                <a:gd name="T48" fmla="*/ 46 w 202"/>
                <a:gd name="T49" fmla="*/ 18 h 202"/>
                <a:gd name="T50" fmla="*/ 62 w 202"/>
                <a:gd name="T51" fmla="*/ 8 h 202"/>
                <a:gd name="T52" fmla="*/ 82 w 202"/>
                <a:gd name="T53" fmla="*/ 2 h 202"/>
                <a:gd name="T54" fmla="*/ 102 w 202"/>
                <a:gd name="T55" fmla="*/ 0 h 202"/>
                <a:gd name="T56" fmla="*/ 102 w 202"/>
                <a:gd name="T57" fmla="*/ 0 h 202"/>
                <a:gd name="T58" fmla="*/ 122 w 202"/>
                <a:gd name="T59" fmla="*/ 2 h 202"/>
                <a:gd name="T60" fmla="*/ 140 w 202"/>
                <a:gd name="T61" fmla="*/ 8 h 202"/>
                <a:gd name="T62" fmla="*/ 158 w 202"/>
                <a:gd name="T63" fmla="*/ 18 h 202"/>
                <a:gd name="T64" fmla="*/ 172 w 202"/>
                <a:gd name="T65" fmla="*/ 30 h 202"/>
                <a:gd name="T66" fmla="*/ 186 w 202"/>
                <a:gd name="T67" fmla="*/ 46 h 202"/>
                <a:gd name="T68" fmla="*/ 194 w 202"/>
                <a:gd name="T69" fmla="*/ 62 h 202"/>
                <a:gd name="T70" fmla="*/ 200 w 202"/>
                <a:gd name="T71" fmla="*/ 82 h 202"/>
                <a:gd name="T72" fmla="*/ 202 w 202"/>
                <a:gd name="T73" fmla="*/ 102 h 202"/>
                <a:gd name="T74" fmla="*/ 202 w 202"/>
                <a:gd name="T75" fmla="*/ 1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02" h="202">
                  <a:moveTo>
                    <a:pt x="202" y="102"/>
                  </a:moveTo>
                  <a:lnTo>
                    <a:pt x="202" y="102"/>
                  </a:lnTo>
                  <a:lnTo>
                    <a:pt x="200" y="122"/>
                  </a:lnTo>
                  <a:lnTo>
                    <a:pt x="194" y="140"/>
                  </a:lnTo>
                  <a:lnTo>
                    <a:pt x="186" y="158"/>
                  </a:lnTo>
                  <a:lnTo>
                    <a:pt x="172" y="172"/>
                  </a:lnTo>
                  <a:lnTo>
                    <a:pt x="158" y="186"/>
                  </a:lnTo>
                  <a:lnTo>
                    <a:pt x="140" y="194"/>
                  </a:lnTo>
                  <a:lnTo>
                    <a:pt x="122" y="200"/>
                  </a:lnTo>
                  <a:lnTo>
                    <a:pt x="102" y="202"/>
                  </a:lnTo>
                  <a:lnTo>
                    <a:pt x="102" y="202"/>
                  </a:lnTo>
                  <a:lnTo>
                    <a:pt x="82" y="200"/>
                  </a:lnTo>
                  <a:lnTo>
                    <a:pt x="62" y="194"/>
                  </a:lnTo>
                  <a:lnTo>
                    <a:pt x="46" y="186"/>
                  </a:lnTo>
                  <a:lnTo>
                    <a:pt x="30" y="172"/>
                  </a:lnTo>
                  <a:lnTo>
                    <a:pt x="18" y="158"/>
                  </a:lnTo>
                  <a:lnTo>
                    <a:pt x="8" y="140"/>
                  </a:lnTo>
                  <a:lnTo>
                    <a:pt x="2" y="122"/>
                  </a:lnTo>
                  <a:lnTo>
                    <a:pt x="0" y="102"/>
                  </a:lnTo>
                  <a:lnTo>
                    <a:pt x="0" y="102"/>
                  </a:lnTo>
                  <a:lnTo>
                    <a:pt x="2" y="82"/>
                  </a:lnTo>
                  <a:lnTo>
                    <a:pt x="8" y="62"/>
                  </a:lnTo>
                  <a:lnTo>
                    <a:pt x="18" y="46"/>
                  </a:lnTo>
                  <a:lnTo>
                    <a:pt x="30" y="30"/>
                  </a:lnTo>
                  <a:lnTo>
                    <a:pt x="46" y="18"/>
                  </a:lnTo>
                  <a:lnTo>
                    <a:pt x="62" y="8"/>
                  </a:lnTo>
                  <a:lnTo>
                    <a:pt x="82" y="2"/>
                  </a:lnTo>
                  <a:lnTo>
                    <a:pt x="102" y="0"/>
                  </a:lnTo>
                  <a:lnTo>
                    <a:pt x="102" y="0"/>
                  </a:lnTo>
                  <a:lnTo>
                    <a:pt x="122" y="2"/>
                  </a:lnTo>
                  <a:lnTo>
                    <a:pt x="140" y="8"/>
                  </a:lnTo>
                  <a:lnTo>
                    <a:pt x="158" y="18"/>
                  </a:lnTo>
                  <a:lnTo>
                    <a:pt x="172" y="30"/>
                  </a:lnTo>
                  <a:lnTo>
                    <a:pt x="186" y="46"/>
                  </a:lnTo>
                  <a:lnTo>
                    <a:pt x="194" y="62"/>
                  </a:lnTo>
                  <a:lnTo>
                    <a:pt x="200" y="82"/>
                  </a:lnTo>
                  <a:lnTo>
                    <a:pt x="202" y="102"/>
                  </a:lnTo>
                  <a:lnTo>
                    <a:pt x="202" y="102"/>
                  </a:lnTo>
                  <a:close/>
                </a:path>
              </a:pathLst>
            </a:custGeom>
            <a:grp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  <p:sp>
          <p:nvSpPr>
            <p:cNvPr id="30" name="Freeform 114">
              <a:extLst>
                <a:ext uri="{FF2B5EF4-FFF2-40B4-BE49-F238E27FC236}">
                  <a16:creationId xmlns:a16="http://schemas.microsoft.com/office/drawing/2014/main" id="{1EEF52C4-F6B8-2614-F5FD-2554C360857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9950" y="5822950"/>
              <a:ext cx="111125" cy="111125"/>
            </a:xfrm>
            <a:custGeom>
              <a:avLst/>
              <a:gdLst>
                <a:gd name="T0" fmla="*/ 0 w 70"/>
                <a:gd name="T1" fmla="*/ 70 h 70"/>
                <a:gd name="T2" fmla="*/ 0 w 70"/>
                <a:gd name="T3" fmla="*/ 70 h 70"/>
                <a:gd name="T4" fmla="*/ 2 w 70"/>
                <a:gd name="T5" fmla="*/ 56 h 70"/>
                <a:gd name="T6" fmla="*/ 6 w 70"/>
                <a:gd name="T7" fmla="*/ 42 h 70"/>
                <a:gd name="T8" fmla="*/ 12 w 70"/>
                <a:gd name="T9" fmla="*/ 32 h 70"/>
                <a:gd name="T10" fmla="*/ 22 w 70"/>
                <a:gd name="T11" fmla="*/ 20 h 70"/>
                <a:gd name="T12" fmla="*/ 32 w 70"/>
                <a:gd name="T13" fmla="*/ 12 h 70"/>
                <a:gd name="T14" fmla="*/ 42 w 70"/>
                <a:gd name="T15" fmla="*/ 6 h 70"/>
                <a:gd name="T16" fmla="*/ 56 w 70"/>
                <a:gd name="T17" fmla="*/ 2 h 70"/>
                <a:gd name="T18" fmla="*/ 70 w 70"/>
                <a:gd name="T1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70">
                  <a:moveTo>
                    <a:pt x="0" y="70"/>
                  </a:moveTo>
                  <a:lnTo>
                    <a:pt x="0" y="70"/>
                  </a:lnTo>
                  <a:lnTo>
                    <a:pt x="2" y="56"/>
                  </a:lnTo>
                  <a:lnTo>
                    <a:pt x="6" y="42"/>
                  </a:lnTo>
                  <a:lnTo>
                    <a:pt x="12" y="32"/>
                  </a:lnTo>
                  <a:lnTo>
                    <a:pt x="22" y="20"/>
                  </a:lnTo>
                  <a:lnTo>
                    <a:pt x="32" y="12"/>
                  </a:lnTo>
                  <a:lnTo>
                    <a:pt x="42" y="6"/>
                  </a:lnTo>
                  <a:lnTo>
                    <a:pt x="56" y="2"/>
                  </a:lnTo>
                  <a:lnTo>
                    <a:pt x="70" y="0"/>
                  </a:lnTo>
                </a:path>
              </a:pathLst>
            </a:custGeom>
            <a:grp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  <p:sp>
          <p:nvSpPr>
            <p:cNvPr id="31" name="Freeform 115">
              <a:extLst>
                <a:ext uri="{FF2B5EF4-FFF2-40B4-BE49-F238E27FC236}">
                  <a16:creationId xmlns:a16="http://schemas.microsoft.com/office/drawing/2014/main" id="{803A836B-8BDF-2B0C-5A31-4F48247D20E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9975" y="6022975"/>
              <a:ext cx="130175" cy="130175"/>
            </a:xfrm>
            <a:custGeom>
              <a:avLst/>
              <a:gdLst>
                <a:gd name="T0" fmla="*/ 28 w 82"/>
                <a:gd name="T1" fmla="*/ 0 h 82"/>
                <a:gd name="T2" fmla="*/ 78 w 82"/>
                <a:gd name="T3" fmla="*/ 50 h 82"/>
                <a:gd name="T4" fmla="*/ 78 w 82"/>
                <a:gd name="T5" fmla="*/ 50 h 82"/>
                <a:gd name="T6" fmla="*/ 82 w 82"/>
                <a:gd name="T7" fmla="*/ 56 h 82"/>
                <a:gd name="T8" fmla="*/ 82 w 82"/>
                <a:gd name="T9" fmla="*/ 62 h 82"/>
                <a:gd name="T10" fmla="*/ 82 w 82"/>
                <a:gd name="T11" fmla="*/ 68 h 82"/>
                <a:gd name="T12" fmla="*/ 78 w 82"/>
                <a:gd name="T13" fmla="*/ 74 h 82"/>
                <a:gd name="T14" fmla="*/ 74 w 82"/>
                <a:gd name="T15" fmla="*/ 78 h 82"/>
                <a:gd name="T16" fmla="*/ 74 w 82"/>
                <a:gd name="T17" fmla="*/ 78 h 82"/>
                <a:gd name="T18" fmla="*/ 68 w 82"/>
                <a:gd name="T19" fmla="*/ 82 h 82"/>
                <a:gd name="T20" fmla="*/ 62 w 82"/>
                <a:gd name="T21" fmla="*/ 82 h 82"/>
                <a:gd name="T22" fmla="*/ 56 w 82"/>
                <a:gd name="T23" fmla="*/ 82 h 82"/>
                <a:gd name="T24" fmla="*/ 50 w 82"/>
                <a:gd name="T25" fmla="*/ 78 h 82"/>
                <a:gd name="T26" fmla="*/ 0 w 82"/>
                <a:gd name="T27" fmla="*/ 28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2" h="82">
                  <a:moveTo>
                    <a:pt x="28" y="0"/>
                  </a:moveTo>
                  <a:lnTo>
                    <a:pt x="78" y="50"/>
                  </a:lnTo>
                  <a:lnTo>
                    <a:pt x="78" y="50"/>
                  </a:lnTo>
                  <a:lnTo>
                    <a:pt x="82" y="56"/>
                  </a:lnTo>
                  <a:lnTo>
                    <a:pt x="82" y="62"/>
                  </a:lnTo>
                  <a:lnTo>
                    <a:pt x="82" y="68"/>
                  </a:lnTo>
                  <a:lnTo>
                    <a:pt x="78" y="74"/>
                  </a:lnTo>
                  <a:lnTo>
                    <a:pt x="74" y="78"/>
                  </a:lnTo>
                  <a:lnTo>
                    <a:pt x="74" y="78"/>
                  </a:lnTo>
                  <a:lnTo>
                    <a:pt x="68" y="82"/>
                  </a:lnTo>
                  <a:lnTo>
                    <a:pt x="62" y="82"/>
                  </a:lnTo>
                  <a:lnTo>
                    <a:pt x="56" y="82"/>
                  </a:lnTo>
                  <a:lnTo>
                    <a:pt x="50" y="78"/>
                  </a:lnTo>
                  <a:lnTo>
                    <a:pt x="0" y="28"/>
                  </a:lnTo>
                </a:path>
              </a:pathLst>
            </a:custGeom>
            <a:grp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</p:grpSp>
      <p:grpSp>
        <p:nvGrpSpPr>
          <p:cNvPr id="16" name="Group 399">
            <a:extLst>
              <a:ext uri="{FF2B5EF4-FFF2-40B4-BE49-F238E27FC236}">
                <a16:creationId xmlns:a16="http://schemas.microsoft.com/office/drawing/2014/main" id="{EBD9B8E2-6C6C-277B-916C-DD8521D8A675}"/>
              </a:ext>
            </a:extLst>
          </p:cNvPr>
          <p:cNvGrpSpPr/>
          <p:nvPr/>
        </p:nvGrpSpPr>
        <p:grpSpPr>
          <a:xfrm>
            <a:off x="532952" y="4100350"/>
            <a:ext cx="810909" cy="826624"/>
            <a:chOff x="4394200" y="5537200"/>
            <a:chExt cx="863600" cy="863600"/>
          </a:xfrm>
          <a:solidFill>
            <a:srgbClr val="3E7E93"/>
          </a:solidFill>
        </p:grpSpPr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882D62B7-73A7-9B59-2637-3B9380FB5C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4200" y="5537200"/>
              <a:ext cx="863600" cy="863600"/>
            </a:xfrm>
            <a:custGeom>
              <a:avLst/>
              <a:gdLst>
                <a:gd name="T0" fmla="*/ 544 w 544"/>
                <a:gd name="T1" fmla="*/ 272 h 544"/>
                <a:gd name="T2" fmla="*/ 538 w 544"/>
                <a:gd name="T3" fmla="*/ 326 h 544"/>
                <a:gd name="T4" fmla="*/ 522 w 544"/>
                <a:gd name="T5" fmla="*/ 378 h 544"/>
                <a:gd name="T6" fmla="*/ 498 w 544"/>
                <a:gd name="T7" fmla="*/ 424 h 544"/>
                <a:gd name="T8" fmla="*/ 464 w 544"/>
                <a:gd name="T9" fmla="*/ 464 h 544"/>
                <a:gd name="T10" fmla="*/ 424 w 544"/>
                <a:gd name="T11" fmla="*/ 498 h 544"/>
                <a:gd name="T12" fmla="*/ 378 w 544"/>
                <a:gd name="T13" fmla="*/ 522 h 544"/>
                <a:gd name="T14" fmla="*/ 326 w 544"/>
                <a:gd name="T15" fmla="*/ 538 h 544"/>
                <a:gd name="T16" fmla="*/ 272 w 544"/>
                <a:gd name="T17" fmla="*/ 544 h 544"/>
                <a:gd name="T18" fmla="*/ 244 w 544"/>
                <a:gd name="T19" fmla="*/ 542 h 544"/>
                <a:gd name="T20" fmla="*/ 192 w 544"/>
                <a:gd name="T21" fmla="*/ 532 h 544"/>
                <a:gd name="T22" fmla="*/ 142 w 544"/>
                <a:gd name="T23" fmla="*/ 512 h 544"/>
                <a:gd name="T24" fmla="*/ 98 w 544"/>
                <a:gd name="T25" fmla="*/ 482 h 544"/>
                <a:gd name="T26" fmla="*/ 62 w 544"/>
                <a:gd name="T27" fmla="*/ 446 h 544"/>
                <a:gd name="T28" fmla="*/ 32 w 544"/>
                <a:gd name="T29" fmla="*/ 402 h 544"/>
                <a:gd name="T30" fmla="*/ 12 w 544"/>
                <a:gd name="T31" fmla="*/ 352 h 544"/>
                <a:gd name="T32" fmla="*/ 2 w 544"/>
                <a:gd name="T33" fmla="*/ 300 h 544"/>
                <a:gd name="T34" fmla="*/ 0 w 544"/>
                <a:gd name="T35" fmla="*/ 272 h 544"/>
                <a:gd name="T36" fmla="*/ 6 w 544"/>
                <a:gd name="T37" fmla="*/ 218 h 544"/>
                <a:gd name="T38" fmla="*/ 22 w 544"/>
                <a:gd name="T39" fmla="*/ 166 h 544"/>
                <a:gd name="T40" fmla="*/ 46 w 544"/>
                <a:gd name="T41" fmla="*/ 120 h 544"/>
                <a:gd name="T42" fmla="*/ 80 w 544"/>
                <a:gd name="T43" fmla="*/ 80 h 544"/>
                <a:gd name="T44" fmla="*/ 120 w 544"/>
                <a:gd name="T45" fmla="*/ 46 h 544"/>
                <a:gd name="T46" fmla="*/ 166 w 544"/>
                <a:gd name="T47" fmla="*/ 22 h 544"/>
                <a:gd name="T48" fmla="*/ 218 w 544"/>
                <a:gd name="T49" fmla="*/ 6 h 544"/>
                <a:gd name="T50" fmla="*/ 272 w 544"/>
                <a:gd name="T51" fmla="*/ 0 h 544"/>
                <a:gd name="T52" fmla="*/ 300 w 544"/>
                <a:gd name="T53" fmla="*/ 2 h 544"/>
                <a:gd name="T54" fmla="*/ 352 w 544"/>
                <a:gd name="T55" fmla="*/ 12 h 544"/>
                <a:gd name="T56" fmla="*/ 402 w 544"/>
                <a:gd name="T57" fmla="*/ 32 h 544"/>
                <a:gd name="T58" fmla="*/ 446 w 544"/>
                <a:gd name="T59" fmla="*/ 62 h 544"/>
                <a:gd name="T60" fmla="*/ 482 w 544"/>
                <a:gd name="T61" fmla="*/ 98 h 544"/>
                <a:gd name="T62" fmla="*/ 512 w 544"/>
                <a:gd name="T63" fmla="*/ 142 h 544"/>
                <a:gd name="T64" fmla="*/ 532 w 544"/>
                <a:gd name="T65" fmla="*/ 192 h 544"/>
                <a:gd name="T66" fmla="*/ 542 w 544"/>
                <a:gd name="T67" fmla="*/ 244 h 544"/>
                <a:gd name="T68" fmla="*/ 544 w 544"/>
                <a:gd name="T69" fmla="*/ 272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44" h="544">
                  <a:moveTo>
                    <a:pt x="544" y="272"/>
                  </a:moveTo>
                  <a:lnTo>
                    <a:pt x="544" y="272"/>
                  </a:lnTo>
                  <a:lnTo>
                    <a:pt x="542" y="300"/>
                  </a:lnTo>
                  <a:lnTo>
                    <a:pt x="538" y="326"/>
                  </a:lnTo>
                  <a:lnTo>
                    <a:pt x="532" y="352"/>
                  </a:lnTo>
                  <a:lnTo>
                    <a:pt x="522" y="378"/>
                  </a:lnTo>
                  <a:lnTo>
                    <a:pt x="512" y="402"/>
                  </a:lnTo>
                  <a:lnTo>
                    <a:pt x="498" y="424"/>
                  </a:lnTo>
                  <a:lnTo>
                    <a:pt x="482" y="446"/>
                  </a:lnTo>
                  <a:lnTo>
                    <a:pt x="464" y="464"/>
                  </a:lnTo>
                  <a:lnTo>
                    <a:pt x="446" y="482"/>
                  </a:lnTo>
                  <a:lnTo>
                    <a:pt x="424" y="498"/>
                  </a:lnTo>
                  <a:lnTo>
                    <a:pt x="402" y="512"/>
                  </a:lnTo>
                  <a:lnTo>
                    <a:pt x="378" y="522"/>
                  </a:lnTo>
                  <a:lnTo>
                    <a:pt x="352" y="532"/>
                  </a:lnTo>
                  <a:lnTo>
                    <a:pt x="326" y="538"/>
                  </a:lnTo>
                  <a:lnTo>
                    <a:pt x="300" y="542"/>
                  </a:lnTo>
                  <a:lnTo>
                    <a:pt x="272" y="544"/>
                  </a:lnTo>
                  <a:lnTo>
                    <a:pt x="272" y="544"/>
                  </a:lnTo>
                  <a:lnTo>
                    <a:pt x="244" y="542"/>
                  </a:lnTo>
                  <a:lnTo>
                    <a:pt x="218" y="538"/>
                  </a:lnTo>
                  <a:lnTo>
                    <a:pt x="192" y="532"/>
                  </a:lnTo>
                  <a:lnTo>
                    <a:pt x="166" y="522"/>
                  </a:lnTo>
                  <a:lnTo>
                    <a:pt x="142" y="512"/>
                  </a:lnTo>
                  <a:lnTo>
                    <a:pt x="120" y="498"/>
                  </a:lnTo>
                  <a:lnTo>
                    <a:pt x="98" y="482"/>
                  </a:lnTo>
                  <a:lnTo>
                    <a:pt x="80" y="464"/>
                  </a:lnTo>
                  <a:lnTo>
                    <a:pt x="62" y="446"/>
                  </a:lnTo>
                  <a:lnTo>
                    <a:pt x="46" y="424"/>
                  </a:lnTo>
                  <a:lnTo>
                    <a:pt x="32" y="402"/>
                  </a:lnTo>
                  <a:lnTo>
                    <a:pt x="22" y="378"/>
                  </a:lnTo>
                  <a:lnTo>
                    <a:pt x="12" y="352"/>
                  </a:lnTo>
                  <a:lnTo>
                    <a:pt x="6" y="326"/>
                  </a:lnTo>
                  <a:lnTo>
                    <a:pt x="2" y="300"/>
                  </a:lnTo>
                  <a:lnTo>
                    <a:pt x="0" y="272"/>
                  </a:lnTo>
                  <a:lnTo>
                    <a:pt x="0" y="272"/>
                  </a:lnTo>
                  <a:lnTo>
                    <a:pt x="2" y="244"/>
                  </a:lnTo>
                  <a:lnTo>
                    <a:pt x="6" y="218"/>
                  </a:lnTo>
                  <a:lnTo>
                    <a:pt x="12" y="192"/>
                  </a:lnTo>
                  <a:lnTo>
                    <a:pt x="22" y="166"/>
                  </a:lnTo>
                  <a:lnTo>
                    <a:pt x="32" y="142"/>
                  </a:lnTo>
                  <a:lnTo>
                    <a:pt x="46" y="120"/>
                  </a:lnTo>
                  <a:lnTo>
                    <a:pt x="62" y="98"/>
                  </a:lnTo>
                  <a:lnTo>
                    <a:pt x="80" y="80"/>
                  </a:lnTo>
                  <a:lnTo>
                    <a:pt x="98" y="62"/>
                  </a:lnTo>
                  <a:lnTo>
                    <a:pt x="120" y="46"/>
                  </a:lnTo>
                  <a:lnTo>
                    <a:pt x="142" y="32"/>
                  </a:lnTo>
                  <a:lnTo>
                    <a:pt x="166" y="22"/>
                  </a:lnTo>
                  <a:lnTo>
                    <a:pt x="192" y="12"/>
                  </a:lnTo>
                  <a:lnTo>
                    <a:pt x="218" y="6"/>
                  </a:lnTo>
                  <a:lnTo>
                    <a:pt x="244" y="2"/>
                  </a:lnTo>
                  <a:lnTo>
                    <a:pt x="272" y="0"/>
                  </a:lnTo>
                  <a:lnTo>
                    <a:pt x="272" y="0"/>
                  </a:lnTo>
                  <a:lnTo>
                    <a:pt x="300" y="2"/>
                  </a:lnTo>
                  <a:lnTo>
                    <a:pt x="326" y="6"/>
                  </a:lnTo>
                  <a:lnTo>
                    <a:pt x="352" y="12"/>
                  </a:lnTo>
                  <a:lnTo>
                    <a:pt x="378" y="22"/>
                  </a:lnTo>
                  <a:lnTo>
                    <a:pt x="402" y="32"/>
                  </a:lnTo>
                  <a:lnTo>
                    <a:pt x="424" y="46"/>
                  </a:lnTo>
                  <a:lnTo>
                    <a:pt x="446" y="62"/>
                  </a:lnTo>
                  <a:lnTo>
                    <a:pt x="464" y="80"/>
                  </a:lnTo>
                  <a:lnTo>
                    <a:pt x="482" y="98"/>
                  </a:lnTo>
                  <a:lnTo>
                    <a:pt x="498" y="120"/>
                  </a:lnTo>
                  <a:lnTo>
                    <a:pt x="512" y="142"/>
                  </a:lnTo>
                  <a:lnTo>
                    <a:pt x="522" y="166"/>
                  </a:lnTo>
                  <a:lnTo>
                    <a:pt x="532" y="192"/>
                  </a:lnTo>
                  <a:lnTo>
                    <a:pt x="538" y="218"/>
                  </a:lnTo>
                  <a:lnTo>
                    <a:pt x="542" y="244"/>
                  </a:lnTo>
                  <a:lnTo>
                    <a:pt x="544" y="272"/>
                  </a:lnTo>
                  <a:lnTo>
                    <a:pt x="544" y="2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  <p:sp>
          <p:nvSpPr>
            <p:cNvPr id="21" name="Freeform 161">
              <a:extLst>
                <a:ext uri="{FF2B5EF4-FFF2-40B4-BE49-F238E27FC236}">
                  <a16:creationId xmlns:a16="http://schemas.microsoft.com/office/drawing/2014/main" id="{7640C7AA-08A6-2FB1-7F5C-D62D55E6BE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1075" y="5765800"/>
              <a:ext cx="146050" cy="406400"/>
            </a:xfrm>
            <a:custGeom>
              <a:avLst/>
              <a:gdLst>
                <a:gd name="T0" fmla="*/ 46 w 92"/>
                <a:gd name="T1" fmla="*/ 256 h 256"/>
                <a:gd name="T2" fmla="*/ 46 w 92"/>
                <a:gd name="T3" fmla="*/ 256 h 256"/>
                <a:gd name="T4" fmla="*/ 46 w 92"/>
                <a:gd name="T5" fmla="*/ 248 h 256"/>
                <a:gd name="T6" fmla="*/ 44 w 92"/>
                <a:gd name="T7" fmla="*/ 238 h 256"/>
                <a:gd name="T8" fmla="*/ 46 w 92"/>
                <a:gd name="T9" fmla="*/ 228 h 256"/>
                <a:gd name="T10" fmla="*/ 50 w 92"/>
                <a:gd name="T11" fmla="*/ 216 h 256"/>
                <a:gd name="T12" fmla="*/ 58 w 92"/>
                <a:gd name="T13" fmla="*/ 202 h 256"/>
                <a:gd name="T14" fmla="*/ 72 w 92"/>
                <a:gd name="T15" fmla="*/ 190 h 256"/>
                <a:gd name="T16" fmla="*/ 82 w 92"/>
                <a:gd name="T17" fmla="*/ 184 h 256"/>
                <a:gd name="T18" fmla="*/ 92 w 92"/>
                <a:gd name="T19" fmla="*/ 178 h 256"/>
                <a:gd name="T20" fmla="*/ 92 w 92"/>
                <a:gd name="T21" fmla="*/ 178 h 256"/>
                <a:gd name="T22" fmla="*/ 78 w 92"/>
                <a:gd name="T23" fmla="*/ 162 h 256"/>
                <a:gd name="T24" fmla="*/ 62 w 92"/>
                <a:gd name="T25" fmla="*/ 146 h 256"/>
                <a:gd name="T26" fmla="*/ 46 w 92"/>
                <a:gd name="T27" fmla="*/ 124 h 256"/>
                <a:gd name="T28" fmla="*/ 28 w 92"/>
                <a:gd name="T29" fmla="*/ 96 h 256"/>
                <a:gd name="T30" fmla="*/ 14 w 92"/>
                <a:gd name="T31" fmla="*/ 66 h 256"/>
                <a:gd name="T32" fmla="*/ 8 w 92"/>
                <a:gd name="T33" fmla="*/ 50 h 256"/>
                <a:gd name="T34" fmla="*/ 4 w 92"/>
                <a:gd name="T35" fmla="*/ 34 h 256"/>
                <a:gd name="T36" fmla="*/ 0 w 92"/>
                <a:gd name="T37" fmla="*/ 18 h 256"/>
                <a:gd name="T38" fmla="*/ 0 w 92"/>
                <a:gd name="T39" fmla="*/ 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2" h="256">
                  <a:moveTo>
                    <a:pt x="46" y="256"/>
                  </a:moveTo>
                  <a:lnTo>
                    <a:pt x="46" y="256"/>
                  </a:lnTo>
                  <a:lnTo>
                    <a:pt x="46" y="248"/>
                  </a:lnTo>
                  <a:lnTo>
                    <a:pt x="44" y="238"/>
                  </a:lnTo>
                  <a:lnTo>
                    <a:pt x="46" y="228"/>
                  </a:lnTo>
                  <a:lnTo>
                    <a:pt x="50" y="216"/>
                  </a:lnTo>
                  <a:lnTo>
                    <a:pt x="58" y="202"/>
                  </a:lnTo>
                  <a:lnTo>
                    <a:pt x="72" y="190"/>
                  </a:lnTo>
                  <a:lnTo>
                    <a:pt x="82" y="184"/>
                  </a:lnTo>
                  <a:lnTo>
                    <a:pt x="92" y="178"/>
                  </a:lnTo>
                  <a:lnTo>
                    <a:pt x="92" y="178"/>
                  </a:lnTo>
                  <a:lnTo>
                    <a:pt x="78" y="162"/>
                  </a:lnTo>
                  <a:lnTo>
                    <a:pt x="62" y="146"/>
                  </a:lnTo>
                  <a:lnTo>
                    <a:pt x="46" y="124"/>
                  </a:lnTo>
                  <a:lnTo>
                    <a:pt x="28" y="96"/>
                  </a:lnTo>
                  <a:lnTo>
                    <a:pt x="14" y="66"/>
                  </a:lnTo>
                  <a:lnTo>
                    <a:pt x="8" y="50"/>
                  </a:lnTo>
                  <a:lnTo>
                    <a:pt x="4" y="34"/>
                  </a:lnTo>
                  <a:lnTo>
                    <a:pt x="0" y="18"/>
                  </a:lnTo>
                  <a:lnTo>
                    <a:pt x="0" y="0"/>
                  </a:lnTo>
                </a:path>
              </a:pathLst>
            </a:custGeom>
            <a:grp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  <p:sp>
          <p:nvSpPr>
            <p:cNvPr id="22" name="Freeform 162">
              <a:extLst>
                <a:ext uri="{FF2B5EF4-FFF2-40B4-BE49-F238E27FC236}">
                  <a16:creationId xmlns:a16="http://schemas.microsoft.com/office/drawing/2014/main" id="{C41624A1-1484-0F7C-E6B1-9ED2B66C6D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1850" y="5765800"/>
              <a:ext cx="149225" cy="406400"/>
            </a:xfrm>
            <a:custGeom>
              <a:avLst/>
              <a:gdLst>
                <a:gd name="T0" fmla="*/ 46 w 94"/>
                <a:gd name="T1" fmla="*/ 256 h 256"/>
                <a:gd name="T2" fmla="*/ 46 w 94"/>
                <a:gd name="T3" fmla="*/ 256 h 256"/>
                <a:gd name="T4" fmla="*/ 48 w 94"/>
                <a:gd name="T5" fmla="*/ 248 h 256"/>
                <a:gd name="T6" fmla="*/ 48 w 94"/>
                <a:gd name="T7" fmla="*/ 238 h 256"/>
                <a:gd name="T8" fmla="*/ 46 w 94"/>
                <a:gd name="T9" fmla="*/ 228 h 256"/>
                <a:gd name="T10" fmla="*/ 42 w 94"/>
                <a:gd name="T11" fmla="*/ 216 h 256"/>
                <a:gd name="T12" fmla="*/ 34 w 94"/>
                <a:gd name="T13" fmla="*/ 202 h 256"/>
                <a:gd name="T14" fmla="*/ 20 w 94"/>
                <a:gd name="T15" fmla="*/ 190 h 256"/>
                <a:gd name="T16" fmla="*/ 12 w 94"/>
                <a:gd name="T17" fmla="*/ 184 h 256"/>
                <a:gd name="T18" fmla="*/ 0 w 94"/>
                <a:gd name="T19" fmla="*/ 178 h 256"/>
                <a:gd name="T20" fmla="*/ 0 w 94"/>
                <a:gd name="T21" fmla="*/ 178 h 256"/>
                <a:gd name="T22" fmla="*/ 14 w 94"/>
                <a:gd name="T23" fmla="*/ 162 h 256"/>
                <a:gd name="T24" fmla="*/ 30 w 94"/>
                <a:gd name="T25" fmla="*/ 146 h 256"/>
                <a:gd name="T26" fmla="*/ 46 w 94"/>
                <a:gd name="T27" fmla="*/ 124 h 256"/>
                <a:gd name="T28" fmla="*/ 64 w 94"/>
                <a:gd name="T29" fmla="*/ 96 h 256"/>
                <a:gd name="T30" fmla="*/ 78 w 94"/>
                <a:gd name="T31" fmla="*/ 66 h 256"/>
                <a:gd name="T32" fmla="*/ 84 w 94"/>
                <a:gd name="T33" fmla="*/ 50 h 256"/>
                <a:gd name="T34" fmla="*/ 90 w 94"/>
                <a:gd name="T35" fmla="*/ 34 h 256"/>
                <a:gd name="T36" fmla="*/ 92 w 94"/>
                <a:gd name="T37" fmla="*/ 18 h 256"/>
                <a:gd name="T38" fmla="*/ 94 w 94"/>
                <a:gd name="T39" fmla="*/ 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4" h="256">
                  <a:moveTo>
                    <a:pt x="46" y="256"/>
                  </a:moveTo>
                  <a:lnTo>
                    <a:pt x="46" y="256"/>
                  </a:lnTo>
                  <a:lnTo>
                    <a:pt x="48" y="248"/>
                  </a:lnTo>
                  <a:lnTo>
                    <a:pt x="48" y="238"/>
                  </a:lnTo>
                  <a:lnTo>
                    <a:pt x="46" y="228"/>
                  </a:lnTo>
                  <a:lnTo>
                    <a:pt x="42" y="216"/>
                  </a:lnTo>
                  <a:lnTo>
                    <a:pt x="34" y="202"/>
                  </a:lnTo>
                  <a:lnTo>
                    <a:pt x="20" y="190"/>
                  </a:lnTo>
                  <a:lnTo>
                    <a:pt x="12" y="184"/>
                  </a:lnTo>
                  <a:lnTo>
                    <a:pt x="0" y="178"/>
                  </a:lnTo>
                  <a:lnTo>
                    <a:pt x="0" y="178"/>
                  </a:lnTo>
                  <a:lnTo>
                    <a:pt x="14" y="162"/>
                  </a:lnTo>
                  <a:lnTo>
                    <a:pt x="30" y="146"/>
                  </a:lnTo>
                  <a:lnTo>
                    <a:pt x="46" y="124"/>
                  </a:lnTo>
                  <a:lnTo>
                    <a:pt x="64" y="96"/>
                  </a:lnTo>
                  <a:lnTo>
                    <a:pt x="78" y="66"/>
                  </a:lnTo>
                  <a:lnTo>
                    <a:pt x="84" y="50"/>
                  </a:lnTo>
                  <a:lnTo>
                    <a:pt x="90" y="34"/>
                  </a:lnTo>
                  <a:lnTo>
                    <a:pt x="92" y="18"/>
                  </a:lnTo>
                  <a:lnTo>
                    <a:pt x="94" y="0"/>
                  </a:lnTo>
                </a:path>
              </a:pathLst>
            </a:custGeom>
            <a:grp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  <p:sp>
          <p:nvSpPr>
            <p:cNvPr id="23" name="Line 163">
              <a:extLst>
                <a:ext uri="{FF2B5EF4-FFF2-40B4-BE49-F238E27FC236}">
                  <a16:creationId xmlns:a16="http://schemas.microsoft.com/office/drawing/2014/main" id="{BC6BA90B-627C-F34E-A0C0-EEA6F9D656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91075" y="5765800"/>
              <a:ext cx="0" cy="234950"/>
            </a:xfrm>
            <a:prstGeom prst="line">
              <a:avLst/>
            </a:prstGeom>
            <a:grp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  <p:sp>
          <p:nvSpPr>
            <p:cNvPr id="24" name="Freeform 164">
              <a:extLst>
                <a:ext uri="{FF2B5EF4-FFF2-40B4-BE49-F238E27FC236}">
                  <a16:creationId xmlns:a16="http://schemas.microsoft.com/office/drawing/2014/main" id="{0B54168B-C045-67D5-E721-8147DB0347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8850" y="6000750"/>
              <a:ext cx="44450" cy="44450"/>
            </a:xfrm>
            <a:custGeom>
              <a:avLst/>
              <a:gdLst>
                <a:gd name="T0" fmla="*/ 0 w 28"/>
                <a:gd name="T1" fmla="*/ 14 h 28"/>
                <a:gd name="T2" fmla="*/ 0 w 28"/>
                <a:gd name="T3" fmla="*/ 14 h 28"/>
                <a:gd name="T4" fmla="*/ 0 w 28"/>
                <a:gd name="T5" fmla="*/ 8 h 28"/>
                <a:gd name="T6" fmla="*/ 4 w 28"/>
                <a:gd name="T7" fmla="*/ 4 h 28"/>
                <a:gd name="T8" fmla="*/ 8 w 28"/>
                <a:gd name="T9" fmla="*/ 0 h 28"/>
                <a:gd name="T10" fmla="*/ 14 w 28"/>
                <a:gd name="T11" fmla="*/ 0 h 28"/>
                <a:gd name="T12" fmla="*/ 14 w 28"/>
                <a:gd name="T13" fmla="*/ 0 h 28"/>
                <a:gd name="T14" fmla="*/ 18 w 28"/>
                <a:gd name="T15" fmla="*/ 0 h 28"/>
                <a:gd name="T16" fmla="*/ 24 w 28"/>
                <a:gd name="T17" fmla="*/ 4 h 28"/>
                <a:gd name="T18" fmla="*/ 26 w 28"/>
                <a:gd name="T19" fmla="*/ 8 h 28"/>
                <a:gd name="T20" fmla="*/ 28 w 28"/>
                <a:gd name="T21" fmla="*/ 14 h 28"/>
                <a:gd name="T22" fmla="*/ 28 w 28"/>
                <a:gd name="T23" fmla="*/ 14 h 28"/>
                <a:gd name="T24" fmla="*/ 26 w 28"/>
                <a:gd name="T25" fmla="*/ 20 h 28"/>
                <a:gd name="T26" fmla="*/ 24 w 28"/>
                <a:gd name="T27" fmla="*/ 24 h 28"/>
                <a:gd name="T28" fmla="*/ 18 w 28"/>
                <a:gd name="T29" fmla="*/ 26 h 28"/>
                <a:gd name="T30" fmla="*/ 14 w 28"/>
                <a:gd name="T31" fmla="*/ 28 h 28"/>
                <a:gd name="T32" fmla="*/ 14 w 28"/>
                <a:gd name="T33" fmla="*/ 28 h 28"/>
                <a:gd name="T34" fmla="*/ 8 w 28"/>
                <a:gd name="T35" fmla="*/ 26 h 28"/>
                <a:gd name="T36" fmla="*/ 4 w 28"/>
                <a:gd name="T37" fmla="*/ 24 h 28"/>
                <a:gd name="T38" fmla="*/ 0 w 28"/>
                <a:gd name="T39" fmla="*/ 20 h 28"/>
                <a:gd name="T40" fmla="*/ 0 w 28"/>
                <a:gd name="T41" fmla="*/ 14 h 28"/>
                <a:gd name="T42" fmla="*/ 0 w 28"/>
                <a:gd name="T43" fmla="*/ 1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0" y="14"/>
                  </a:lnTo>
                  <a:lnTo>
                    <a:pt x="0" y="8"/>
                  </a:lnTo>
                  <a:lnTo>
                    <a:pt x="4" y="4"/>
                  </a:lnTo>
                  <a:lnTo>
                    <a:pt x="8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4" y="4"/>
                  </a:lnTo>
                  <a:lnTo>
                    <a:pt x="26" y="8"/>
                  </a:lnTo>
                  <a:lnTo>
                    <a:pt x="28" y="14"/>
                  </a:lnTo>
                  <a:lnTo>
                    <a:pt x="28" y="14"/>
                  </a:lnTo>
                  <a:lnTo>
                    <a:pt x="26" y="20"/>
                  </a:lnTo>
                  <a:lnTo>
                    <a:pt x="24" y="24"/>
                  </a:lnTo>
                  <a:lnTo>
                    <a:pt x="18" y="26"/>
                  </a:lnTo>
                  <a:lnTo>
                    <a:pt x="14" y="28"/>
                  </a:lnTo>
                  <a:lnTo>
                    <a:pt x="14" y="28"/>
                  </a:lnTo>
                  <a:lnTo>
                    <a:pt x="8" y="26"/>
                  </a:lnTo>
                  <a:lnTo>
                    <a:pt x="4" y="24"/>
                  </a:lnTo>
                  <a:lnTo>
                    <a:pt x="0" y="20"/>
                  </a:lnTo>
                  <a:lnTo>
                    <a:pt x="0" y="14"/>
                  </a:lnTo>
                  <a:lnTo>
                    <a:pt x="0" y="14"/>
                  </a:lnTo>
                  <a:close/>
                </a:path>
              </a:pathLst>
            </a:custGeom>
            <a:grp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  <p:sp>
          <p:nvSpPr>
            <p:cNvPr id="25" name="Line 165">
              <a:extLst>
                <a:ext uri="{FF2B5EF4-FFF2-40B4-BE49-F238E27FC236}">
                  <a16:creationId xmlns:a16="http://schemas.microsoft.com/office/drawing/2014/main" id="{14047E4B-926B-5900-55EF-A7CF3198FBC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657725" y="6172200"/>
              <a:ext cx="266700" cy="0"/>
            </a:xfrm>
            <a:prstGeom prst="line">
              <a:avLst/>
            </a:prstGeom>
            <a:grp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  <p:sp>
          <p:nvSpPr>
            <p:cNvPr id="26" name="Line 166">
              <a:extLst>
                <a:ext uri="{FF2B5EF4-FFF2-40B4-BE49-F238E27FC236}">
                  <a16:creationId xmlns:a16="http://schemas.microsoft.com/office/drawing/2014/main" id="{959A2FC3-77A4-DFEA-252F-D0747C5AFB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02200" y="5819775"/>
              <a:ext cx="107950" cy="0"/>
            </a:xfrm>
            <a:prstGeom prst="line">
              <a:avLst/>
            </a:prstGeom>
            <a:grp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  <p:sp>
          <p:nvSpPr>
            <p:cNvPr id="27" name="Line 167">
              <a:extLst>
                <a:ext uri="{FF2B5EF4-FFF2-40B4-BE49-F238E27FC236}">
                  <a16:creationId xmlns:a16="http://schemas.microsoft.com/office/drawing/2014/main" id="{36116890-5BE2-FE8A-0DFC-C266E8DC3F2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956175" y="5765800"/>
              <a:ext cx="0" cy="104775"/>
            </a:xfrm>
            <a:prstGeom prst="line">
              <a:avLst/>
            </a:prstGeom>
            <a:grp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</p:grpSp>
      <p:grpSp>
        <p:nvGrpSpPr>
          <p:cNvPr id="17" name="Group 408">
            <a:extLst>
              <a:ext uri="{FF2B5EF4-FFF2-40B4-BE49-F238E27FC236}">
                <a16:creationId xmlns:a16="http://schemas.microsoft.com/office/drawing/2014/main" id="{B1F8FA4D-C478-8A22-654D-2C51A95A61F9}"/>
              </a:ext>
            </a:extLst>
          </p:cNvPr>
          <p:cNvGrpSpPr/>
          <p:nvPr/>
        </p:nvGrpSpPr>
        <p:grpSpPr>
          <a:xfrm>
            <a:off x="4919352" y="4119002"/>
            <a:ext cx="810909" cy="826624"/>
            <a:chOff x="6934200" y="457200"/>
            <a:chExt cx="863600" cy="863600"/>
          </a:xfrm>
          <a:solidFill>
            <a:srgbClr val="3E7E93"/>
          </a:solidFill>
        </p:grpSpPr>
        <p:sp>
          <p:nvSpPr>
            <p:cNvPr id="18" name="Freeform 25">
              <a:extLst>
                <a:ext uri="{FF2B5EF4-FFF2-40B4-BE49-F238E27FC236}">
                  <a16:creationId xmlns:a16="http://schemas.microsoft.com/office/drawing/2014/main" id="{FAE3BB29-0E13-29B8-642D-985032E20AFC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4200" y="457200"/>
              <a:ext cx="863600" cy="863600"/>
            </a:xfrm>
            <a:custGeom>
              <a:avLst/>
              <a:gdLst>
                <a:gd name="T0" fmla="*/ 544 w 544"/>
                <a:gd name="T1" fmla="*/ 272 h 544"/>
                <a:gd name="T2" fmla="*/ 538 w 544"/>
                <a:gd name="T3" fmla="*/ 326 h 544"/>
                <a:gd name="T4" fmla="*/ 522 w 544"/>
                <a:gd name="T5" fmla="*/ 378 h 544"/>
                <a:gd name="T6" fmla="*/ 498 w 544"/>
                <a:gd name="T7" fmla="*/ 424 h 544"/>
                <a:gd name="T8" fmla="*/ 464 w 544"/>
                <a:gd name="T9" fmla="*/ 464 h 544"/>
                <a:gd name="T10" fmla="*/ 424 w 544"/>
                <a:gd name="T11" fmla="*/ 498 h 544"/>
                <a:gd name="T12" fmla="*/ 378 w 544"/>
                <a:gd name="T13" fmla="*/ 522 h 544"/>
                <a:gd name="T14" fmla="*/ 326 w 544"/>
                <a:gd name="T15" fmla="*/ 538 h 544"/>
                <a:gd name="T16" fmla="*/ 272 w 544"/>
                <a:gd name="T17" fmla="*/ 544 h 544"/>
                <a:gd name="T18" fmla="*/ 244 w 544"/>
                <a:gd name="T19" fmla="*/ 542 h 544"/>
                <a:gd name="T20" fmla="*/ 192 w 544"/>
                <a:gd name="T21" fmla="*/ 532 h 544"/>
                <a:gd name="T22" fmla="*/ 142 w 544"/>
                <a:gd name="T23" fmla="*/ 512 h 544"/>
                <a:gd name="T24" fmla="*/ 98 w 544"/>
                <a:gd name="T25" fmla="*/ 482 h 544"/>
                <a:gd name="T26" fmla="*/ 62 w 544"/>
                <a:gd name="T27" fmla="*/ 446 h 544"/>
                <a:gd name="T28" fmla="*/ 32 w 544"/>
                <a:gd name="T29" fmla="*/ 402 h 544"/>
                <a:gd name="T30" fmla="*/ 12 w 544"/>
                <a:gd name="T31" fmla="*/ 352 h 544"/>
                <a:gd name="T32" fmla="*/ 2 w 544"/>
                <a:gd name="T33" fmla="*/ 300 h 544"/>
                <a:gd name="T34" fmla="*/ 0 w 544"/>
                <a:gd name="T35" fmla="*/ 272 h 544"/>
                <a:gd name="T36" fmla="*/ 6 w 544"/>
                <a:gd name="T37" fmla="*/ 218 h 544"/>
                <a:gd name="T38" fmla="*/ 22 w 544"/>
                <a:gd name="T39" fmla="*/ 166 h 544"/>
                <a:gd name="T40" fmla="*/ 46 w 544"/>
                <a:gd name="T41" fmla="*/ 120 h 544"/>
                <a:gd name="T42" fmla="*/ 80 w 544"/>
                <a:gd name="T43" fmla="*/ 80 h 544"/>
                <a:gd name="T44" fmla="*/ 120 w 544"/>
                <a:gd name="T45" fmla="*/ 46 h 544"/>
                <a:gd name="T46" fmla="*/ 166 w 544"/>
                <a:gd name="T47" fmla="*/ 22 h 544"/>
                <a:gd name="T48" fmla="*/ 218 w 544"/>
                <a:gd name="T49" fmla="*/ 6 h 544"/>
                <a:gd name="T50" fmla="*/ 272 w 544"/>
                <a:gd name="T51" fmla="*/ 0 h 544"/>
                <a:gd name="T52" fmla="*/ 300 w 544"/>
                <a:gd name="T53" fmla="*/ 2 h 544"/>
                <a:gd name="T54" fmla="*/ 352 w 544"/>
                <a:gd name="T55" fmla="*/ 12 h 544"/>
                <a:gd name="T56" fmla="*/ 402 w 544"/>
                <a:gd name="T57" fmla="*/ 32 h 544"/>
                <a:gd name="T58" fmla="*/ 446 w 544"/>
                <a:gd name="T59" fmla="*/ 62 h 544"/>
                <a:gd name="T60" fmla="*/ 482 w 544"/>
                <a:gd name="T61" fmla="*/ 98 h 544"/>
                <a:gd name="T62" fmla="*/ 512 w 544"/>
                <a:gd name="T63" fmla="*/ 142 h 544"/>
                <a:gd name="T64" fmla="*/ 532 w 544"/>
                <a:gd name="T65" fmla="*/ 192 h 544"/>
                <a:gd name="T66" fmla="*/ 542 w 544"/>
                <a:gd name="T67" fmla="*/ 244 h 544"/>
                <a:gd name="T68" fmla="*/ 544 w 544"/>
                <a:gd name="T69" fmla="*/ 272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44" h="544">
                  <a:moveTo>
                    <a:pt x="544" y="272"/>
                  </a:moveTo>
                  <a:lnTo>
                    <a:pt x="544" y="272"/>
                  </a:lnTo>
                  <a:lnTo>
                    <a:pt x="542" y="300"/>
                  </a:lnTo>
                  <a:lnTo>
                    <a:pt x="538" y="326"/>
                  </a:lnTo>
                  <a:lnTo>
                    <a:pt x="532" y="352"/>
                  </a:lnTo>
                  <a:lnTo>
                    <a:pt x="522" y="378"/>
                  </a:lnTo>
                  <a:lnTo>
                    <a:pt x="512" y="402"/>
                  </a:lnTo>
                  <a:lnTo>
                    <a:pt x="498" y="424"/>
                  </a:lnTo>
                  <a:lnTo>
                    <a:pt x="482" y="446"/>
                  </a:lnTo>
                  <a:lnTo>
                    <a:pt x="464" y="464"/>
                  </a:lnTo>
                  <a:lnTo>
                    <a:pt x="446" y="482"/>
                  </a:lnTo>
                  <a:lnTo>
                    <a:pt x="424" y="498"/>
                  </a:lnTo>
                  <a:lnTo>
                    <a:pt x="402" y="512"/>
                  </a:lnTo>
                  <a:lnTo>
                    <a:pt x="378" y="522"/>
                  </a:lnTo>
                  <a:lnTo>
                    <a:pt x="352" y="532"/>
                  </a:lnTo>
                  <a:lnTo>
                    <a:pt x="326" y="538"/>
                  </a:lnTo>
                  <a:lnTo>
                    <a:pt x="300" y="542"/>
                  </a:lnTo>
                  <a:lnTo>
                    <a:pt x="272" y="544"/>
                  </a:lnTo>
                  <a:lnTo>
                    <a:pt x="272" y="544"/>
                  </a:lnTo>
                  <a:lnTo>
                    <a:pt x="244" y="542"/>
                  </a:lnTo>
                  <a:lnTo>
                    <a:pt x="218" y="538"/>
                  </a:lnTo>
                  <a:lnTo>
                    <a:pt x="192" y="532"/>
                  </a:lnTo>
                  <a:lnTo>
                    <a:pt x="166" y="522"/>
                  </a:lnTo>
                  <a:lnTo>
                    <a:pt x="142" y="512"/>
                  </a:lnTo>
                  <a:lnTo>
                    <a:pt x="120" y="498"/>
                  </a:lnTo>
                  <a:lnTo>
                    <a:pt x="98" y="482"/>
                  </a:lnTo>
                  <a:lnTo>
                    <a:pt x="80" y="464"/>
                  </a:lnTo>
                  <a:lnTo>
                    <a:pt x="62" y="446"/>
                  </a:lnTo>
                  <a:lnTo>
                    <a:pt x="46" y="424"/>
                  </a:lnTo>
                  <a:lnTo>
                    <a:pt x="32" y="402"/>
                  </a:lnTo>
                  <a:lnTo>
                    <a:pt x="22" y="378"/>
                  </a:lnTo>
                  <a:lnTo>
                    <a:pt x="12" y="352"/>
                  </a:lnTo>
                  <a:lnTo>
                    <a:pt x="6" y="326"/>
                  </a:lnTo>
                  <a:lnTo>
                    <a:pt x="2" y="300"/>
                  </a:lnTo>
                  <a:lnTo>
                    <a:pt x="0" y="272"/>
                  </a:lnTo>
                  <a:lnTo>
                    <a:pt x="0" y="272"/>
                  </a:lnTo>
                  <a:lnTo>
                    <a:pt x="2" y="244"/>
                  </a:lnTo>
                  <a:lnTo>
                    <a:pt x="6" y="218"/>
                  </a:lnTo>
                  <a:lnTo>
                    <a:pt x="12" y="192"/>
                  </a:lnTo>
                  <a:lnTo>
                    <a:pt x="22" y="166"/>
                  </a:lnTo>
                  <a:lnTo>
                    <a:pt x="32" y="142"/>
                  </a:lnTo>
                  <a:lnTo>
                    <a:pt x="46" y="120"/>
                  </a:lnTo>
                  <a:lnTo>
                    <a:pt x="62" y="98"/>
                  </a:lnTo>
                  <a:lnTo>
                    <a:pt x="80" y="80"/>
                  </a:lnTo>
                  <a:lnTo>
                    <a:pt x="98" y="62"/>
                  </a:lnTo>
                  <a:lnTo>
                    <a:pt x="120" y="46"/>
                  </a:lnTo>
                  <a:lnTo>
                    <a:pt x="142" y="32"/>
                  </a:lnTo>
                  <a:lnTo>
                    <a:pt x="166" y="22"/>
                  </a:lnTo>
                  <a:lnTo>
                    <a:pt x="192" y="12"/>
                  </a:lnTo>
                  <a:lnTo>
                    <a:pt x="218" y="6"/>
                  </a:lnTo>
                  <a:lnTo>
                    <a:pt x="244" y="2"/>
                  </a:lnTo>
                  <a:lnTo>
                    <a:pt x="272" y="0"/>
                  </a:lnTo>
                  <a:lnTo>
                    <a:pt x="272" y="0"/>
                  </a:lnTo>
                  <a:lnTo>
                    <a:pt x="300" y="2"/>
                  </a:lnTo>
                  <a:lnTo>
                    <a:pt x="326" y="6"/>
                  </a:lnTo>
                  <a:lnTo>
                    <a:pt x="352" y="12"/>
                  </a:lnTo>
                  <a:lnTo>
                    <a:pt x="378" y="22"/>
                  </a:lnTo>
                  <a:lnTo>
                    <a:pt x="402" y="32"/>
                  </a:lnTo>
                  <a:lnTo>
                    <a:pt x="424" y="46"/>
                  </a:lnTo>
                  <a:lnTo>
                    <a:pt x="446" y="62"/>
                  </a:lnTo>
                  <a:lnTo>
                    <a:pt x="464" y="80"/>
                  </a:lnTo>
                  <a:lnTo>
                    <a:pt x="482" y="98"/>
                  </a:lnTo>
                  <a:lnTo>
                    <a:pt x="498" y="120"/>
                  </a:lnTo>
                  <a:lnTo>
                    <a:pt x="512" y="142"/>
                  </a:lnTo>
                  <a:lnTo>
                    <a:pt x="522" y="166"/>
                  </a:lnTo>
                  <a:lnTo>
                    <a:pt x="532" y="192"/>
                  </a:lnTo>
                  <a:lnTo>
                    <a:pt x="538" y="218"/>
                  </a:lnTo>
                  <a:lnTo>
                    <a:pt x="542" y="244"/>
                  </a:lnTo>
                  <a:lnTo>
                    <a:pt x="544" y="272"/>
                  </a:lnTo>
                  <a:lnTo>
                    <a:pt x="544" y="2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  <p:sp>
          <p:nvSpPr>
            <p:cNvPr id="19" name="Freeform 41">
              <a:extLst>
                <a:ext uri="{FF2B5EF4-FFF2-40B4-BE49-F238E27FC236}">
                  <a16:creationId xmlns:a16="http://schemas.microsoft.com/office/drawing/2014/main" id="{E36BCD13-1B32-6E41-24A6-E09EBCE29B0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1850" y="688975"/>
              <a:ext cx="368300" cy="400050"/>
            </a:xfrm>
            <a:custGeom>
              <a:avLst/>
              <a:gdLst>
                <a:gd name="T0" fmla="*/ 0 w 232"/>
                <a:gd name="T1" fmla="*/ 242 h 252"/>
                <a:gd name="T2" fmla="*/ 64 w 232"/>
                <a:gd name="T3" fmla="*/ 242 h 252"/>
                <a:gd name="T4" fmla="*/ 74 w 232"/>
                <a:gd name="T5" fmla="*/ 242 h 252"/>
                <a:gd name="T6" fmla="*/ 108 w 232"/>
                <a:gd name="T7" fmla="*/ 250 h 252"/>
                <a:gd name="T8" fmla="*/ 138 w 232"/>
                <a:gd name="T9" fmla="*/ 252 h 252"/>
                <a:gd name="T10" fmla="*/ 190 w 232"/>
                <a:gd name="T11" fmla="*/ 248 h 252"/>
                <a:gd name="T12" fmla="*/ 204 w 232"/>
                <a:gd name="T13" fmla="*/ 242 h 252"/>
                <a:gd name="T14" fmla="*/ 208 w 232"/>
                <a:gd name="T15" fmla="*/ 236 h 252"/>
                <a:gd name="T16" fmla="*/ 210 w 232"/>
                <a:gd name="T17" fmla="*/ 228 h 252"/>
                <a:gd name="T18" fmla="*/ 206 w 232"/>
                <a:gd name="T19" fmla="*/ 218 h 252"/>
                <a:gd name="T20" fmla="*/ 204 w 232"/>
                <a:gd name="T21" fmla="*/ 214 h 252"/>
                <a:gd name="T22" fmla="*/ 214 w 232"/>
                <a:gd name="T23" fmla="*/ 210 h 252"/>
                <a:gd name="T24" fmla="*/ 224 w 232"/>
                <a:gd name="T25" fmla="*/ 200 h 252"/>
                <a:gd name="T26" fmla="*/ 224 w 232"/>
                <a:gd name="T27" fmla="*/ 194 h 252"/>
                <a:gd name="T28" fmla="*/ 220 w 232"/>
                <a:gd name="T29" fmla="*/ 180 h 252"/>
                <a:gd name="T30" fmla="*/ 216 w 232"/>
                <a:gd name="T31" fmla="*/ 176 h 252"/>
                <a:gd name="T32" fmla="*/ 230 w 232"/>
                <a:gd name="T33" fmla="*/ 164 h 252"/>
                <a:gd name="T34" fmla="*/ 232 w 232"/>
                <a:gd name="T35" fmla="*/ 156 h 252"/>
                <a:gd name="T36" fmla="*/ 230 w 232"/>
                <a:gd name="T37" fmla="*/ 146 h 252"/>
                <a:gd name="T38" fmla="*/ 220 w 232"/>
                <a:gd name="T39" fmla="*/ 136 h 252"/>
                <a:gd name="T40" fmla="*/ 222 w 232"/>
                <a:gd name="T41" fmla="*/ 136 h 252"/>
                <a:gd name="T42" fmla="*/ 230 w 232"/>
                <a:gd name="T43" fmla="*/ 126 h 252"/>
                <a:gd name="T44" fmla="*/ 232 w 232"/>
                <a:gd name="T45" fmla="*/ 116 h 252"/>
                <a:gd name="T46" fmla="*/ 228 w 232"/>
                <a:gd name="T47" fmla="*/ 106 h 252"/>
                <a:gd name="T48" fmla="*/ 216 w 232"/>
                <a:gd name="T49" fmla="*/ 98 h 252"/>
                <a:gd name="T50" fmla="*/ 214 w 232"/>
                <a:gd name="T51" fmla="*/ 96 h 252"/>
                <a:gd name="T52" fmla="*/ 150 w 232"/>
                <a:gd name="T53" fmla="*/ 96 h 252"/>
                <a:gd name="T54" fmla="*/ 144 w 232"/>
                <a:gd name="T55" fmla="*/ 90 h 252"/>
                <a:gd name="T56" fmla="*/ 146 w 232"/>
                <a:gd name="T57" fmla="*/ 74 h 252"/>
                <a:gd name="T58" fmla="*/ 154 w 232"/>
                <a:gd name="T59" fmla="*/ 54 h 252"/>
                <a:gd name="T60" fmla="*/ 158 w 232"/>
                <a:gd name="T61" fmla="*/ 32 h 252"/>
                <a:gd name="T62" fmla="*/ 156 w 232"/>
                <a:gd name="T63" fmla="*/ 22 h 252"/>
                <a:gd name="T64" fmla="*/ 146 w 232"/>
                <a:gd name="T65" fmla="*/ 4 h 252"/>
                <a:gd name="T66" fmla="*/ 136 w 232"/>
                <a:gd name="T67" fmla="*/ 0 h 252"/>
                <a:gd name="T68" fmla="*/ 134 w 232"/>
                <a:gd name="T69" fmla="*/ 0 h 252"/>
                <a:gd name="T70" fmla="*/ 130 w 232"/>
                <a:gd name="T71" fmla="*/ 10 h 252"/>
                <a:gd name="T72" fmla="*/ 128 w 232"/>
                <a:gd name="T73" fmla="*/ 18 h 252"/>
                <a:gd name="T74" fmla="*/ 114 w 232"/>
                <a:gd name="T75" fmla="*/ 46 h 252"/>
                <a:gd name="T76" fmla="*/ 104 w 232"/>
                <a:gd name="T77" fmla="*/ 60 h 252"/>
                <a:gd name="T78" fmla="*/ 62 w 232"/>
                <a:gd name="T79" fmla="*/ 120 h 252"/>
                <a:gd name="T80" fmla="*/ 56 w 232"/>
                <a:gd name="T81" fmla="*/ 128 h 252"/>
                <a:gd name="T82" fmla="*/ 38 w 232"/>
                <a:gd name="T83" fmla="*/ 142 h 252"/>
                <a:gd name="T84" fmla="*/ 18 w 232"/>
                <a:gd name="T85" fmla="*/ 146 h 252"/>
                <a:gd name="T86" fmla="*/ 0 w 232"/>
                <a:gd name="T87" fmla="*/ 148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2" h="252">
                  <a:moveTo>
                    <a:pt x="0" y="148"/>
                  </a:moveTo>
                  <a:lnTo>
                    <a:pt x="0" y="242"/>
                  </a:lnTo>
                  <a:lnTo>
                    <a:pt x="0" y="242"/>
                  </a:lnTo>
                  <a:lnTo>
                    <a:pt x="64" y="242"/>
                  </a:lnTo>
                  <a:lnTo>
                    <a:pt x="64" y="242"/>
                  </a:lnTo>
                  <a:lnTo>
                    <a:pt x="74" y="242"/>
                  </a:lnTo>
                  <a:lnTo>
                    <a:pt x="86" y="246"/>
                  </a:lnTo>
                  <a:lnTo>
                    <a:pt x="108" y="250"/>
                  </a:lnTo>
                  <a:lnTo>
                    <a:pt x="138" y="252"/>
                  </a:lnTo>
                  <a:lnTo>
                    <a:pt x="138" y="252"/>
                  </a:lnTo>
                  <a:lnTo>
                    <a:pt x="168" y="250"/>
                  </a:lnTo>
                  <a:lnTo>
                    <a:pt x="190" y="248"/>
                  </a:lnTo>
                  <a:lnTo>
                    <a:pt x="198" y="246"/>
                  </a:lnTo>
                  <a:lnTo>
                    <a:pt x="204" y="242"/>
                  </a:lnTo>
                  <a:lnTo>
                    <a:pt x="206" y="238"/>
                  </a:lnTo>
                  <a:lnTo>
                    <a:pt x="208" y="236"/>
                  </a:lnTo>
                  <a:lnTo>
                    <a:pt x="208" y="236"/>
                  </a:lnTo>
                  <a:lnTo>
                    <a:pt x="210" y="228"/>
                  </a:lnTo>
                  <a:lnTo>
                    <a:pt x="208" y="222"/>
                  </a:lnTo>
                  <a:lnTo>
                    <a:pt x="206" y="218"/>
                  </a:lnTo>
                  <a:lnTo>
                    <a:pt x="204" y="214"/>
                  </a:lnTo>
                  <a:lnTo>
                    <a:pt x="204" y="214"/>
                  </a:lnTo>
                  <a:lnTo>
                    <a:pt x="208" y="214"/>
                  </a:lnTo>
                  <a:lnTo>
                    <a:pt x="214" y="210"/>
                  </a:lnTo>
                  <a:lnTo>
                    <a:pt x="222" y="204"/>
                  </a:lnTo>
                  <a:lnTo>
                    <a:pt x="224" y="200"/>
                  </a:lnTo>
                  <a:lnTo>
                    <a:pt x="224" y="194"/>
                  </a:lnTo>
                  <a:lnTo>
                    <a:pt x="224" y="194"/>
                  </a:lnTo>
                  <a:lnTo>
                    <a:pt x="224" y="186"/>
                  </a:lnTo>
                  <a:lnTo>
                    <a:pt x="220" y="180"/>
                  </a:lnTo>
                  <a:lnTo>
                    <a:pt x="216" y="176"/>
                  </a:lnTo>
                  <a:lnTo>
                    <a:pt x="216" y="176"/>
                  </a:lnTo>
                  <a:lnTo>
                    <a:pt x="224" y="172"/>
                  </a:lnTo>
                  <a:lnTo>
                    <a:pt x="230" y="164"/>
                  </a:lnTo>
                  <a:lnTo>
                    <a:pt x="230" y="160"/>
                  </a:lnTo>
                  <a:lnTo>
                    <a:pt x="232" y="156"/>
                  </a:lnTo>
                  <a:lnTo>
                    <a:pt x="232" y="156"/>
                  </a:lnTo>
                  <a:lnTo>
                    <a:pt x="230" y="146"/>
                  </a:lnTo>
                  <a:lnTo>
                    <a:pt x="226" y="140"/>
                  </a:lnTo>
                  <a:lnTo>
                    <a:pt x="220" y="136"/>
                  </a:lnTo>
                  <a:lnTo>
                    <a:pt x="220" y="136"/>
                  </a:lnTo>
                  <a:lnTo>
                    <a:pt x="222" y="136"/>
                  </a:lnTo>
                  <a:lnTo>
                    <a:pt x="226" y="132"/>
                  </a:lnTo>
                  <a:lnTo>
                    <a:pt x="230" y="126"/>
                  </a:lnTo>
                  <a:lnTo>
                    <a:pt x="232" y="116"/>
                  </a:lnTo>
                  <a:lnTo>
                    <a:pt x="232" y="116"/>
                  </a:lnTo>
                  <a:lnTo>
                    <a:pt x="230" y="110"/>
                  </a:lnTo>
                  <a:lnTo>
                    <a:pt x="228" y="106"/>
                  </a:lnTo>
                  <a:lnTo>
                    <a:pt x="222" y="100"/>
                  </a:lnTo>
                  <a:lnTo>
                    <a:pt x="216" y="98"/>
                  </a:lnTo>
                  <a:lnTo>
                    <a:pt x="214" y="96"/>
                  </a:lnTo>
                  <a:lnTo>
                    <a:pt x="214" y="96"/>
                  </a:lnTo>
                  <a:lnTo>
                    <a:pt x="150" y="96"/>
                  </a:lnTo>
                  <a:lnTo>
                    <a:pt x="150" y="96"/>
                  </a:lnTo>
                  <a:lnTo>
                    <a:pt x="146" y="94"/>
                  </a:lnTo>
                  <a:lnTo>
                    <a:pt x="144" y="90"/>
                  </a:lnTo>
                  <a:lnTo>
                    <a:pt x="142" y="84"/>
                  </a:lnTo>
                  <a:lnTo>
                    <a:pt x="146" y="74"/>
                  </a:lnTo>
                  <a:lnTo>
                    <a:pt x="146" y="74"/>
                  </a:lnTo>
                  <a:lnTo>
                    <a:pt x="154" y="54"/>
                  </a:lnTo>
                  <a:lnTo>
                    <a:pt x="156" y="42"/>
                  </a:lnTo>
                  <a:lnTo>
                    <a:pt x="158" y="32"/>
                  </a:lnTo>
                  <a:lnTo>
                    <a:pt x="158" y="32"/>
                  </a:lnTo>
                  <a:lnTo>
                    <a:pt x="156" y="22"/>
                  </a:lnTo>
                  <a:lnTo>
                    <a:pt x="152" y="12"/>
                  </a:lnTo>
                  <a:lnTo>
                    <a:pt x="146" y="4"/>
                  </a:lnTo>
                  <a:lnTo>
                    <a:pt x="142" y="2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4" y="0"/>
                  </a:lnTo>
                  <a:lnTo>
                    <a:pt x="132" y="2"/>
                  </a:lnTo>
                  <a:lnTo>
                    <a:pt x="130" y="10"/>
                  </a:lnTo>
                  <a:lnTo>
                    <a:pt x="130" y="10"/>
                  </a:lnTo>
                  <a:lnTo>
                    <a:pt x="128" y="18"/>
                  </a:lnTo>
                  <a:lnTo>
                    <a:pt x="122" y="30"/>
                  </a:lnTo>
                  <a:lnTo>
                    <a:pt x="114" y="46"/>
                  </a:lnTo>
                  <a:lnTo>
                    <a:pt x="104" y="60"/>
                  </a:lnTo>
                  <a:lnTo>
                    <a:pt x="104" y="60"/>
                  </a:lnTo>
                  <a:lnTo>
                    <a:pt x="82" y="88"/>
                  </a:lnTo>
                  <a:lnTo>
                    <a:pt x="62" y="120"/>
                  </a:lnTo>
                  <a:lnTo>
                    <a:pt x="62" y="120"/>
                  </a:lnTo>
                  <a:lnTo>
                    <a:pt x="56" y="128"/>
                  </a:lnTo>
                  <a:lnTo>
                    <a:pt x="50" y="134"/>
                  </a:lnTo>
                  <a:lnTo>
                    <a:pt x="38" y="142"/>
                  </a:lnTo>
                  <a:lnTo>
                    <a:pt x="28" y="146"/>
                  </a:lnTo>
                  <a:lnTo>
                    <a:pt x="18" y="146"/>
                  </a:lnTo>
                  <a:lnTo>
                    <a:pt x="18" y="146"/>
                  </a:lnTo>
                  <a:lnTo>
                    <a:pt x="0" y="148"/>
                  </a:lnTo>
                  <a:lnTo>
                    <a:pt x="0" y="148"/>
                  </a:lnTo>
                  <a:close/>
                </a:path>
              </a:pathLst>
            </a:custGeom>
            <a:grp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</p:grpSp>
    </p:spTree>
    <p:extLst>
      <p:ext uri="{BB962C8B-B14F-4D97-AF65-F5344CB8AC3E}">
        <p14:creationId xmlns:p14="http://schemas.microsoft.com/office/powerpoint/2010/main" val="11580630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Hulp-huisstij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1EB07BDE-AC35-B8F1-6904-0EAEF5190FEA}"/>
              </a:ext>
            </a:extLst>
          </p:cNvPr>
          <p:cNvSpPr txBox="1"/>
          <p:nvPr userDrawn="1"/>
        </p:nvSpPr>
        <p:spPr>
          <a:xfrm>
            <a:off x="435006" y="1349406"/>
            <a:ext cx="1136341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>
                <a:solidFill>
                  <a:srgbClr val="3E7E93"/>
                </a:solidFill>
              </a:rPr>
              <a:t>De huisstijlgids vind je hier:</a:t>
            </a:r>
            <a:br>
              <a:rPr lang="nl-NL" sz="2000" b="1" dirty="0">
                <a:solidFill>
                  <a:srgbClr val="3E7E93"/>
                </a:solidFill>
              </a:rPr>
            </a:br>
            <a:r>
              <a:rPr lang="nl-NL" sz="2000" b="0" dirty="0">
                <a:solidFill>
                  <a:srgbClr val="19A79E"/>
                </a:solidFill>
                <a:hlinkClick r:id="rId2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G:\Communicatie\Huisstijl\Handleiding huisstijl\Huistijlgids-Vivo-2022.pdf</a:t>
            </a:r>
            <a:endParaRPr lang="nl-NL" sz="2000" b="0" dirty="0">
              <a:solidFill>
                <a:srgbClr val="19A79E"/>
              </a:solidFill>
            </a:endParaRPr>
          </a:p>
          <a:p>
            <a:endParaRPr lang="nl-NL" sz="2000" dirty="0"/>
          </a:p>
          <a:p>
            <a:r>
              <a:rPr lang="nl-NL" sz="2000" b="0" dirty="0">
                <a:solidFill>
                  <a:schemeClr val="bg1"/>
                </a:solidFill>
              </a:rPr>
              <a:t>De kleuren:</a:t>
            </a:r>
          </a:p>
          <a:p>
            <a:endParaRPr lang="nl-NL" sz="2000" b="1" dirty="0"/>
          </a:p>
          <a:p>
            <a:endParaRPr lang="nl-NL" sz="2000" b="1" dirty="0"/>
          </a:p>
          <a:p>
            <a:endParaRPr lang="nl-NL" sz="2000" b="1" dirty="0"/>
          </a:p>
          <a:p>
            <a:endParaRPr lang="nl-NL" dirty="0"/>
          </a:p>
          <a:p>
            <a:endParaRPr lang="nl-BE" dirty="0">
              <a:solidFill>
                <a:schemeClr val="bg1"/>
              </a:solidFill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2C3A2A7F-FBA1-18B6-790B-569A3D06B944}"/>
              </a:ext>
            </a:extLst>
          </p:cNvPr>
          <p:cNvSpPr txBox="1"/>
          <p:nvPr userDrawn="1"/>
        </p:nvSpPr>
        <p:spPr>
          <a:xfrm>
            <a:off x="250054" y="295869"/>
            <a:ext cx="11691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Huisstijl en huisstijlkleuren</a:t>
            </a:r>
            <a:endParaRPr lang="nl-BE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0BEAE6CC-5416-C773-50A4-0D8F9AE9F6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68256" y="2202778"/>
            <a:ext cx="2972710" cy="3279235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62D2F64B-59D1-AC40-9FAC-76772A14B53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98481" y="2206960"/>
            <a:ext cx="2829158" cy="4451281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AD9BA5C2-660D-F3B6-70DB-75B36589B3E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481583" y="1517585"/>
            <a:ext cx="3338922" cy="399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8538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reer-Titel+Tekst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20AB93-0C12-C92C-8770-89F8FE991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450" y="813600"/>
            <a:ext cx="10669294" cy="1027726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Clr>
                <a:schemeClr val="accent5"/>
              </a:buClr>
              <a:buFontTx/>
              <a:buNone/>
              <a:defRPr sz="4000" baseline="0">
                <a:solidFill>
                  <a:schemeClr val="tx2"/>
                </a:solidFill>
                <a:latin typeface="Recoleta SemiBold" pitchFamily="2" charset="77"/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125C682E-6EE9-D0D6-4813-4043DFF3D84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1449" y="2086200"/>
            <a:ext cx="5079931" cy="42084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20000"/>
              </a:lnSpc>
              <a:buNone/>
              <a:defRPr sz="2000" baseline="0">
                <a:solidFill>
                  <a:schemeClr val="tx2"/>
                </a:solidFill>
              </a:defRPr>
            </a:lvl1pPr>
          </a:lstStyle>
          <a:p>
            <a:pPr lvl="0"/>
            <a:endParaRPr lang="nl-BE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5491440D-AF5A-C46D-AC9F-8B981C4C044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50813" y="2086200"/>
            <a:ext cx="5079931" cy="4208355"/>
          </a:xfrm>
        </p:spPr>
        <p:txBody>
          <a:bodyPr lIns="0" tIns="0" rIns="0" bIns="0">
            <a:noAutofit/>
          </a:bodyPr>
          <a:lstStyle>
            <a:lvl1pPr>
              <a:lnSpc>
                <a:spcPct val="120000"/>
              </a:lnSpc>
              <a:defRPr sz="2000" baseline="0">
                <a:solidFill>
                  <a:schemeClr val="tx2"/>
                </a:solidFill>
                <a:latin typeface="Europa-Bold" panose="02000000000000000000" pitchFamily="2" charset="77"/>
              </a:defRPr>
            </a:lvl1pPr>
            <a:lvl2pPr>
              <a:lnSpc>
                <a:spcPct val="100000"/>
              </a:lnSpc>
              <a:defRPr sz="2000" baseline="0">
                <a:solidFill>
                  <a:schemeClr val="tx2"/>
                </a:solidFill>
                <a:latin typeface="Europa-Bold" panose="02000000000000000000" pitchFamily="2" charset="77"/>
              </a:defRPr>
            </a:lvl2pPr>
            <a:lvl3pPr>
              <a:lnSpc>
                <a:spcPct val="100000"/>
              </a:lnSpc>
              <a:defRPr sz="2000" baseline="0">
                <a:solidFill>
                  <a:schemeClr val="tx2"/>
                </a:solidFill>
                <a:latin typeface="Europa-Bold" panose="02000000000000000000" pitchFamily="2" charset="77"/>
              </a:defRPr>
            </a:lvl3pPr>
            <a:lvl4pPr>
              <a:lnSpc>
                <a:spcPct val="100000"/>
              </a:lnSpc>
              <a:defRPr sz="2000" baseline="0">
                <a:solidFill>
                  <a:schemeClr val="tx2"/>
                </a:solidFill>
                <a:latin typeface="Europa-Bold" panose="02000000000000000000" pitchFamily="2" charset="77"/>
              </a:defRPr>
            </a:lvl4pPr>
            <a:lvl5pPr>
              <a:lnSpc>
                <a:spcPct val="100000"/>
              </a:lnSpc>
              <a:defRPr sz="2000" baseline="0">
                <a:solidFill>
                  <a:schemeClr val="tx2"/>
                </a:solidFill>
                <a:latin typeface="Europa-Bold" panose="02000000000000000000" pitchFamily="2" charset="77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10" name="Tijdelijke aanduiding voor dianummer 5">
            <a:extLst>
              <a:ext uri="{FF2B5EF4-FFF2-40B4-BE49-F238E27FC236}">
                <a16:creationId xmlns:a16="http://schemas.microsoft.com/office/drawing/2014/main" id="{4F98A592-D25B-7EE5-47D3-C5119ABFF58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4977227" y="6476400"/>
            <a:ext cx="2237546" cy="190800"/>
          </a:xfrm>
        </p:spPr>
        <p:txBody>
          <a:bodyPr lIns="0" tIns="0" rIns="0" bIns="0" anchor="t" anchorCtr="0"/>
          <a:lstStyle>
            <a:lvl1pPr algn="ctr">
              <a:defRPr sz="1000" baseline="0">
                <a:solidFill>
                  <a:schemeClr val="tx2"/>
                </a:solidFill>
                <a:latin typeface="Recoleta Bold" pitchFamily="2" charset="77"/>
              </a:defRPr>
            </a:lvl1pPr>
          </a:lstStyle>
          <a:p>
            <a:fld id="{46016B7C-0A60-8A4D-BAB3-2938C3B1F1DA}" type="slidenum">
              <a:rPr lang="nl-BE" smtClean="0"/>
              <a:pPr/>
              <a:t>‹nr.›</a:t>
            </a:fld>
            <a:endParaRPr lang="nl-BE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D046D8F-CB5A-B0D2-26CB-A7B5D1D42B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53691" y="0"/>
            <a:ext cx="550836" cy="1957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202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_2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BF667FF0-48F0-B983-5C2E-1733C758AE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5770485" cy="6875678"/>
          </a:xfrm>
          <a:prstGeom prst="rect">
            <a:avLst/>
          </a:prstGeom>
        </p:spPr>
      </p:pic>
      <p:sp>
        <p:nvSpPr>
          <p:cNvPr id="11" name="Rechthoek 10">
            <a:extLst>
              <a:ext uri="{FF2B5EF4-FFF2-40B4-BE49-F238E27FC236}">
                <a16:creationId xmlns:a16="http://schemas.microsoft.com/office/drawing/2014/main" id="{9BE48326-5FB2-E04A-A2B7-EF6DECD1BC07}"/>
              </a:ext>
            </a:extLst>
          </p:cNvPr>
          <p:cNvSpPr/>
          <p:nvPr userDrawn="1"/>
        </p:nvSpPr>
        <p:spPr>
          <a:xfrm>
            <a:off x="5770485" y="1239219"/>
            <a:ext cx="4363274" cy="4443730"/>
          </a:xfrm>
          <a:prstGeom prst="rect">
            <a:avLst/>
          </a:prstGeom>
          <a:solidFill>
            <a:srgbClr val="3E7E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34C2ABEA-0BF4-5047-9432-72629283B3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821" y="6136506"/>
            <a:ext cx="977565" cy="551713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AD37A33E-BD53-0142-966B-729EC4F32026}"/>
              </a:ext>
            </a:extLst>
          </p:cNvPr>
          <p:cNvSpPr/>
          <p:nvPr userDrawn="1"/>
        </p:nvSpPr>
        <p:spPr>
          <a:xfrm>
            <a:off x="1812758" y="1239219"/>
            <a:ext cx="4363274" cy="4443730"/>
          </a:xfrm>
          <a:prstGeom prst="rect">
            <a:avLst/>
          </a:prstGeom>
          <a:solidFill>
            <a:srgbClr val="3E7E93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0B3B97DB-6680-E44D-B1B9-2E4854FE82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4966" y="2994705"/>
            <a:ext cx="4786235" cy="868589"/>
          </a:xfrm>
          <a:prstGeom prst="rect">
            <a:avLst/>
          </a:prstGeom>
          <a:noFill/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nl-NL" dirty="0"/>
              <a:t>Typ hier je titel</a:t>
            </a:r>
          </a:p>
        </p:txBody>
      </p:sp>
    </p:spTree>
    <p:extLst>
      <p:ext uri="{BB962C8B-B14F-4D97-AF65-F5344CB8AC3E}">
        <p14:creationId xmlns:p14="http://schemas.microsoft.com/office/powerpoint/2010/main" val="331259734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42E3CB-944A-4A2D-9FBD-C649DD6A6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F337E93-B103-455C-8E8C-2C47089794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B797F4D-640D-468C-8B42-FBF035241D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40B3CF57-721D-4F32-9FF9-1FEFCF7231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0E05BD57-2ABD-44EC-A414-6CB712BED1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2990B0B1-846A-4596-A12F-6E4938A91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33DDD-1988-4E78-B52C-EEFC5E821ABD}" type="datetimeFigureOut">
              <a:rPr lang="nl-BE" smtClean="0"/>
              <a:t>27/11/2024</a:t>
            </a:fld>
            <a:endParaRPr lang="nl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ECFBFCB8-962C-45A1-9E58-6EAFC1123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2CC31DF5-09D2-458C-8568-9780F3139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3A3D7-0089-4CD1-B76C-0E6C2346709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9348571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dia_2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4E5F0E0E-C3F1-16C3-6E6F-00326EF6D6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-8878"/>
            <a:ext cx="5858980" cy="6866878"/>
          </a:xfrm>
          <a:prstGeom prst="rect">
            <a:avLst/>
          </a:prstGeom>
        </p:spPr>
      </p:pic>
      <p:sp>
        <p:nvSpPr>
          <p:cNvPr id="11" name="Rechthoek 10">
            <a:extLst>
              <a:ext uri="{FF2B5EF4-FFF2-40B4-BE49-F238E27FC236}">
                <a16:creationId xmlns:a16="http://schemas.microsoft.com/office/drawing/2014/main" id="{9BE48326-5FB2-E04A-A2B7-EF6DECD1BC07}"/>
              </a:ext>
            </a:extLst>
          </p:cNvPr>
          <p:cNvSpPr/>
          <p:nvPr userDrawn="1"/>
        </p:nvSpPr>
        <p:spPr>
          <a:xfrm>
            <a:off x="5860640" y="1239219"/>
            <a:ext cx="4363274" cy="4443730"/>
          </a:xfrm>
          <a:prstGeom prst="rect">
            <a:avLst/>
          </a:prstGeom>
          <a:solidFill>
            <a:srgbClr val="3E7E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34C2ABEA-0BF4-5047-9432-72629283B3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821" y="6136506"/>
            <a:ext cx="977565" cy="551713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AD37A33E-BD53-0142-966B-729EC4F32026}"/>
              </a:ext>
            </a:extLst>
          </p:cNvPr>
          <p:cNvSpPr/>
          <p:nvPr userDrawn="1"/>
        </p:nvSpPr>
        <p:spPr>
          <a:xfrm>
            <a:off x="1812758" y="1239219"/>
            <a:ext cx="4363274" cy="4443730"/>
          </a:xfrm>
          <a:prstGeom prst="rect">
            <a:avLst/>
          </a:prstGeom>
          <a:solidFill>
            <a:srgbClr val="3E7E93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0B3B97DB-6680-E44D-B1B9-2E4854FE82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4966" y="2994705"/>
            <a:ext cx="4786235" cy="868589"/>
          </a:xfrm>
          <a:prstGeom prst="rect">
            <a:avLst/>
          </a:prstGeom>
          <a:noFill/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nl-NL" dirty="0"/>
              <a:t>Typ hier je titel</a:t>
            </a:r>
          </a:p>
        </p:txBody>
      </p:sp>
    </p:spTree>
    <p:extLst>
      <p:ext uri="{BB962C8B-B14F-4D97-AF65-F5344CB8AC3E}">
        <p14:creationId xmlns:p14="http://schemas.microsoft.com/office/powerpoint/2010/main" val="751269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_2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4E5F0E0E-C3F1-16C3-6E6F-00326EF6D6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-8878"/>
            <a:ext cx="5858980" cy="6866878"/>
          </a:xfrm>
          <a:prstGeom prst="rect">
            <a:avLst/>
          </a:prstGeom>
        </p:spPr>
      </p:pic>
      <p:sp>
        <p:nvSpPr>
          <p:cNvPr id="11" name="Rechthoek 10">
            <a:extLst>
              <a:ext uri="{FF2B5EF4-FFF2-40B4-BE49-F238E27FC236}">
                <a16:creationId xmlns:a16="http://schemas.microsoft.com/office/drawing/2014/main" id="{9BE48326-5FB2-E04A-A2B7-EF6DECD1BC07}"/>
              </a:ext>
            </a:extLst>
          </p:cNvPr>
          <p:cNvSpPr/>
          <p:nvPr userDrawn="1"/>
        </p:nvSpPr>
        <p:spPr>
          <a:xfrm>
            <a:off x="5860640" y="1239219"/>
            <a:ext cx="4363274" cy="4443730"/>
          </a:xfrm>
          <a:prstGeom prst="rect">
            <a:avLst/>
          </a:prstGeom>
          <a:solidFill>
            <a:srgbClr val="3E7E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34C2ABEA-0BF4-5047-9432-72629283B3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821" y="6136506"/>
            <a:ext cx="977565" cy="551713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AD37A33E-BD53-0142-966B-729EC4F32026}"/>
              </a:ext>
            </a:extLst>
          </p:cNvPr>
          <p:cNvSpPr/>
          <p:nvPr userDrawn="1"/>
        </p:nvSpPr>
        <p:spPr>
          <a:xfrm>
            <a:off x="1812758" y="1239219"/>
            <a:ext cx="4363274" cy="4443730"/>
          </a:xfrm>
          <a:prstGeom prst="rect">
            <a:avLst/>
          </a:prstGeom>
          <a:solidFill>
            <a:srgbClr val="3E7E93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0B3B97DB-6680-E44D-B1B9-2E4854FE82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4966" y="2994705"/>
            <a:ext cx="4786235" cy="868589"/>
          </a:xfrm>
          <a:prstGeom prst="rect">
            <a:avLst/>
          </a:prstGeom>
          <a:noFill/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nl-NL" dirty="0"/>
              <a:t>Typ hier je titel</a:t>
            </a:r>
          </a:p>
        </p:txBody>
      </p:sp>
    </p:spTree>
    <p:extLst>
      <p:ext uri="{BB962C8B-B14F-4D97-AF65-F5344CB8AC3E}">
        <p14:creationId xmlns:p14="http://schemas.microsoft.com/office/powerpoint/2010/main" val="1894825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_3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9BE48326-5FB2-E04A-A2B7-EF6DECD1BC07}"/>
              </a:ext>
            </a:extLst>
          </p:cNvPr>
          <p:cNvSpPr/>
          <p:nvPr userDrawn="1"/>
        </p:nvSpPr>
        <p:spPr>
          <a:xfrm>
            <a:off x="6511784" y="740259"/>
            <a:ext cx="5228568" cy="5377481"/>
          </a:xfrm>
          <a:prstGeom prst="rect">
            <a:avLst/>
          </a:prstGeom>
          <a:solidFill>
            <a:srgbClr val="3E7E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34C2ABEA-0BF4-5047-9432-72629283B3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6660" y="6274322"/>
            <a:ext cx="845886" cy="477397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3A368351-E6DB-D646-99F6-05A896529C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3" r="28394"/>
          <a:stretch/>
        </p:blipFill>
        <p:spPr>
          <a:xfrm>
            <a:off x="0" y="0"/>
            <a:ext cx="5950966" cy="6858000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F990736D-9C34-6748-99C4-BA1848E043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11784" y="2853511"/>
            <a:ext cx="4786235" cy="868589"/>
          </a:xfrm>
          <a:prstGeom prst="rect">
            <a:avLst/>
          </a:prstGeom>
          <a:solidFill>
            <a:srgbClr val="3E7E93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nl-NL" dirty="0"/>
              <a:t>Typ hier je titel</a:t>
            </a:r>
          </a:p>
        </p:txBody>
      </p:sp>
    </p:spTree>
    <p:extLst>
      <p:ext uri="{BB962C8B-B14F-4D97-AF65-F5344CB8AC3E}">
        <p14:creationId xmlns:p14="http://schemas.microsoft.com/office/powerpoint/2010/main" val="1244439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_3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hoek 16">
            <a:extLst>
              <a:ext uri="{FF2B5EF4-FFF2-40B4-BE49-F238E27FC236}">
                <a16:creationId xmlns:a16="http://schemas.microsoft.com/office/drawing/2014/main" id="{F300F082-64A5-63FA-61EF-9CABF60F3BDD}"/>
              </a:ext>
            </a:extLst>
          </p:cNvPr>
          <p:cNvSpPr/>
          <p:nvPr userDrawn="1"/>
        </p:nvSpPr>
        <p:spPr>
          <a:xfrm>
            <a:off x="6511784" y="731294"/>
            <a:ext cx="5228568" cy="5377481"/>
          </a:xfrm>
          <a:prstGeom prst="rect">
            <a:avLst/>
          </a:prstGeom>
          <a:solidFill>
            <a:srgbClr val="3E7E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34C2ABEA-0BF4-5047-9432-72629283B3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6660" y="6274322"/>
            <a:ext cx="845886" cy="477397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F990736D-9C34-6748-99C4-BA1848E043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9983" y="2836278"/>
            <a:ext cx="4786235" cy="868589"/>
          </a:xfrm>
          <a:prstGeom prst="rect">
            <a:avLst/>
          </a:prstGeom>
          <a:solidFill>
            <a:srgbClr val="3E7E93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nl-NL" dirty="0"/>
              <a:t>Typ hier je titel</a:t>
            </a: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D317CB5C-99EE-0792-6A11-868957DFE0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26896"/>
            <a:ext cx="5925671" cy="691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741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_4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Afbeelding 19">
            <a:extLst>
              <a:ext uri="{FF2B5EF4-FFF2-40B4-BE49-F238E27FC236}">
                <a16:creationId xmlns:a16="http://schemas.microsoft.com/office/drawing/2014/main" id="{7C492412-74A8-2D63-C56D-D7F8AB5C3E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72807" y="0"/>
            <a:ext cx="5919193" cy="6858000"/>
          </a:xfrm>
          <a:prstGeom prst="rect">
            <a:avLst/>
          </a:prstGeom>
        </p:spPr>
      </p:pic>
      <p:sp>
        <p:nvSpPr>
          <p:cNvPr id="11" name="Rechthoek 10">
            <a:extLst>
              <a:ext uri="{FF2B5EF4-FFF2-40B4-BE49-F238E27FC236}">
                <a16:creationId xmlns:a16="http://schemas.microsoft.com/office/drawing/2014/main" id="{9BE48326-5FB2-E04A-A2B7-EF6DECD1BC07}"/>
              </a:ext>
            </a:extLst>
          </p:cNvPr>
          <p:cNvSpPr/>
          <p:nvPr userDrawn="1"/>
        </p:nvSpPr>
        <p:spPr>
          <a:xfrm>
            <a:off x="35512" y="0"/>
            <a:ext cx="6223000" cy="6858000"/>
          </a:xfrm>
          <a:prstGeom prst="rect">
            <a:avLst/>
          </a:prstGeom>
          <a:solidFill>
            <a:srgbClr val="3E7E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34C2ABEA-0BF4-5047-9432-72629283B3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3103" y="6047958"/>
            <a:ext cx="1168321" cy="659371"/>
          </a:xfrm>
          <a:prstGeom prst="rect">
            <a:avLst/>
          </a:prstGeom>
        </p:spPr>
      </p:pic>
      <p:sp>
        <p:nvSpPr>
          <p:cNvPr id="17" name="Parallellogram 16">
            <a:extLst>
              <a:ext uri="{FF2B5EF4-FFF2-40B4-BE49-F238E27FC236}">
                <a16:creationId xmlns:a16="http://schemas.microsoft.com/office/drawing/2014/main" id="{8C0EA5AE-384A-B349-9758-C87D80275148}"/>
              </a:ext>
            </a:extLst>
          </p:cNvPr>
          <p:cNvSpPr/>
          <p:nvPr userDrawn="1"/>
        </p:nvSpPr>
        <p:spPr>
          <a:xfrm>
            <a:off x="1103058" y="2956265"/>
            <a:ext cx="5155454" cy="149145"/>
          </a:xfrm>
          <a:prstGeom prst="parallelogram">
            <a:avLst/>
          </a:prstGeom>
          <a:solidFill>
            <a:srgbClr val="EDEA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A40A32C9-98CA-4846-B7CB-827E13FB5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2960" y="1905493"/>
            <a:ext cx="4786235" cy="868589"/>
          </a:xfrm>
          <a:prstGeom prst="rect">
            <a:avLst/>
          </a:prstGeom>
          <a:solidFill>
            <a:srgbClr val="3E7E93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nl-NL" dirty="0"/>
              <a:t>Typ hier je titel</a:t>
            </a:r>
          </a:p>
        </p:txBody>
      </p:sp>
    </p:spTree>
    <p:extLst>
      <p:ext uri="{BB962C8B-B14F-4D97-AF65-F5344CB8AC3E}">
        <p14:creationId xmlns:p14="http://schemas.microsoft.com/office/powerpoint/2010/main" val="3131320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6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DEA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8399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66" r:id="rId12"/>
  </p:sldLayoutIdLst>
  <p:hf hdr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bg1"/>
          </a:solidFill>
          <a:latin typeface="Bahnschrift" panose="020B0502040204020203" pitchFamily="34" charset="0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3A2179"/>
          </a:solidFill>
          <a:latin typeface="Bahnschrift" panose="020B0502040204020203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3A2179"/>
          </a:solidFill>
          <a:latin typeface="Bahnschrift" panose="020B0502040204020203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3A2179"/>
          </a:solidFill>
          <a:latin typeface="Bahnschrift" panose="020B0502040204020203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3A2179"/>
          </a:solidFill>
          <a:latin typeface="Bahnschrift" panose="020B0502040204020203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3A2179"/>
          </a:solidFill>
          <a:latin typeface="Bahnschrift" panose="020B0502040204020203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3A2179"/>
          </a:solidFill>
          <a:latin typeface="Bahnschrift" panose="020B0502040204020203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3A2179"/>
          </a:solidFill>
          <a:latin typeface="Bahnschrift" panose="020B0502040204020203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3A2179"/>
          </a:solidFill>
          <a:latin typeface="Bahnschrift" panose="020B0502040204020203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ChollaSans" pitchFamily="2" charset="77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ChollaSans" pitchFamily="2" charset="77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ChollaSans" pitchFamily="2" charset="77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bg1"/>
          </a:solidFill>
          <a:latin typeface="ChollaSans" pitchFamily="2" charset="77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bg1"/>
          </a:solidFill>
          <a:latin typeface="ChollaSans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DEA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A528C75A-6AD4-2329-91ED-8C14656D4B6D}"/>
              </a:ext>
            </a:extLst>
          </p:cNvPr>
          <p:cNvSpPr/>
          <p:nvPr userDrawn="1"/>
        </p:nvSpPr>
        <p:spPr>
          <a:xfrm>
            <a:off x="0" y="2345"/>
            <a:ext cx="12192000" cy="739360"/>
          </a:xfrm>
          <a:prstGeom prst="rect">
            <a:avLst/>
          </a:prstGeom>
          <a:solidFill>
            <a:srgbClr val="3E7E93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31B288E4-7D37-8128-D396-95BE120B3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44"/>
            <a:ext cx="10515600" cy="739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F4A05EA-4C4A-61FD-8CAC-B8066F6CD4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932155"/>
            <a:ext cx="10515600" cy="52448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A785043-C1AB-57B3-2908-816BE08DC3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3E7E93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A52745-F05B-480C-A26D-19C5B8B3BA0B}" type="datetimeFigureOut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srgbClr val="3E7E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27/11/2024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DBC83C4-A36C-CA1F-74C1-162FB30B16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3E7E93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88B6DC4-B994-8F9A-2D8C-7C900F7C9A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18705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3E7E93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0CDC4-BEAC-42AB-BD6B-E3897B58A204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srgbClr val="3E7E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19A3FF6D-209B-700C-C024-54B17E950EA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655" y="6027516"/>
            <a:ext cx="1310051" cy="73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374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2" r:id="rId4"/>
    <p:sldLayoutId id="2147483706" r:id="rId5"/>
    <p:sldLayoutId id="2147483708" r:id="rId6"/>
    <p:sldLayoutId id="2147483724" r:id="rId7"/>
    <p:sldLayoutId id="2147483723" r:id="rId8"/>
    <p:sldLayoutId id="2147483711" r:id="rId9"/>
    <p:sldLayoutId id="2147483713" r:id="rId10"/>
    <p:sldLayoutId id="2147483738" r:id="rId11"/>
    <p:sldLayoutId id="214748375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 Rounded MT Bold" panose="020F07040305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nl-NL" sz="2800" kern="1200" dirty="0" smtClean="0">
          <a:solidFill>
            <a:schemeClr val="accent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90000"/>
        <a:buFont typeface="Courier New" panose="02070309020205020404" pitchFamily="49" charset="0"/>
        <a:buChar char="o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63C3D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875BAB7B-D176-E8C5-36FD-1A509AFA0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8D8759C-0331-97F6-CAE9-A31190E62C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F718C27-7426-2882-8983-09A06690A0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B40D43-FD34-D143-A0BF-5234D870F322}" type="datetimeFigureOut">
              <a:rPr lang="nl-BE" smtClean="0"/>
              <a:t>27/11/2024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708BF64-9910-42C4-CB7F-750A2625DE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72666B3-3C8E-40C9-2B47-C74DAE5AAD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016B7C-0A60-8A4D-BAB3-2938C3B1F1D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93127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</p:sldLayoutIdLst>
  <p:txStyles>
    <p:titleStyle>
      <a:lvl1pPr algn="l" defTabSz="91435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3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7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5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3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7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0">
          <p15:clr>
            <a:srgbClr val="F26B43"/>
          </p15:clr>
        </p15:guide>
        <p15:guide id="2" pos="768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DEA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A528C75A-6AD4-2329-91ED-8C14656D4B6D}"/>
              </a:ext>
            </a:extLst>
          </p:cNvPr>
          <p:cNvSpPr/>
          <p:nvPr userDrawn="1"/>
        </p:nvSpPr>
        <p:spPr>
          <a:xfrm>
            <a:off x="0" y="2345"/>
            <a:ext cx="12192000" cy="739360"/>
          </a:xfrm>
          <a:prstGeom prst="rect">
            <a:avLst/>
          </a:prstGeom>
          <a:solidFill>
            <a:srgbClr val="3E7E93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31B288E4-7D37-8128-D396-95BE120B3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44"/>
            <a:ext cx="10515600" cy="739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F4A05EA-4C4A-61FD-8CAC-B8066F6CD4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932155"/>
            <a:ext cx="10515600" cy="52448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A785043-C1AB-57B3-2908-816BE08DC3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3E7E93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A52745-F05B-480C-A26D-19C5B8B3BA0B}" type="datetimeFigureOut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srgbClr val="3E7E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27/11/2024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DBC83C4-A36C-CA1F-74C1-162FB30B16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3E7E93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88B6DC4-B994-8F9A-2D8C-7C900F7C9A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18705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3E7E93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0CDC4-BEAC-42AB-BD6B-E3897B58A204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srgbClr val="3E7E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19A3FF6D-209B-700C-C024-54B17E950EA0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655" y="6027516"/>
            <a:ext cx="1310051" cy="73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103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  <p:sldLayoutId id="214748378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 Rounded MT Bold" panose="020F07040305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nl-NL" sz="2800" kern="1200" dirty="0" smtClean="0">
          <a:solidFill>
            <a:schemeClr val="accent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90000"/>
        <a:buFont typeface="Courier New" panose="02070309020205020404" pitchFamily="49" charset="0"/>
        <a:buChar char="o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63C3D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mailto:ifg-finss@fe-bi.org" TargetMode="External"/><Relationship Id="rId3" Type="http://schemas.openxmlformats.org/officeDocument/2006/relationships/hyperlink" Target="https://www.vlaanderen.be/werken/opleiding-op-de-werkplek/als-werknemer-een-opleiding-volgen/vlaams-opleidingsverlof" TargetMode="External"/><Relationship Id="rId7" Type="http://schemas.openxmlformats.org/officeDocument/2006/relationships/hyperlink" Target="https://www.fe-bi.org/nl/sectoren/fonds/12125/opleidingsproject-zorgkundige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hyperlink" Target="mailto:vormingouderenzorg@fe-bi.org" TargetMode="External"/><Relationship Id="rId5" Type="http://schemas.openxmlformats.org/officeDocument/2006/relationships/hyperlink" Target="https://www.fe-bi.org/nl/thema/31786/opstap-naar-zorgkundige" TargetMode="External"/><Relationship Id="rId4" Type="http://schemas.openxmlformats.org/officeDocument/2006/relationships/hyperlink" Target="https://www.vlaanderen.be/werken/opleiding-op-de-werkplek/als-werknemer-een-opleiding-volgen/opleidingscheques-voor-werknemers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pleidingen-openbare-zorg.be/nl/projecten/instroom-a.html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5" Type="http://schemas.openxmlformats.org/officeDocument/2006/relationships/hyperlink" Target="https://www.opleidingen-openbare-zorg.be/nl/projecten/project-600.html" TargetMode="External"/><Relationship Id="rId4" Type="http://schemas.openxmlformats.org/officeDocument/2006/relationships/hyperlink" Target="mailto:maribel@rsz.fgov.be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vdab.be/opleidingen/aanbod?organisator=203&amp;knelpuntberoep=true&amp;trefwoord=zorgkundige&amp;p=1" TargetMode="External"/><Relationship Id="rId13" Type="http://schemas.openxmlformats.org/officeDocument/2006/relationships/image" Target="../media/image46.png"/><Relationship Id="rId18" Type="http://schemas.openxmlformats.org/officeDocument/2006/relationships/hyperlink" Target="mailto:viavorminghogerop@vivosocialprofit.org" TargetMode="External"/><Relationship Id="rId3" Type="http://schemas.openxmlformats.org/officeDocument/2006/relationships/image" Target="../media/image40.png"/><Relationship Id="rId7" Type="http://schemas.openxmlformats.org/officeDocument/2006/relationships/hyperlink" Target="https://www.vdab.be/beroep/ebad6d76-0acb-40f1-9e67-59ddcd6e5ba0/zorgkundige" TargetMode="External"/><Relationship Id="rId12" Type="http://schemas.openxmlformats.org/officeDocument/2006/relationships/image" Target="../media/image43.jpeg"/><Relationship Id="rId17" Type="http://schemas.openxmlformats.org/officeDocument/2006/relationships/hyperlink" Target="https://www.vivosocialprofit.org/vorming-hogerop" TargetMode="External"/><Relationship Id="rId2" Type="http://schemas.openxmlformats.org/officeDocument/2006/relationships/image" Target="../media/image41.png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11.xml"/><Relationship Id="rId6" Type="http://schemas.openxmlformats.org/officeDocument/2006/relationships/hyperlink" Target="mailto:kiesvoordezorg@fe-bi.org" TargetMode="External"/><Relationship Id="rId11" Type="http://schemas.openxmlformats.org/officeDocument/2006/relationships/image" Target="../media/image45.png"/><Relationship Id="rId5" Type="http://schemas.openxmlformats.org/officeDocument/2006/relationships/hyperlink" Target="http://www.kiesvoordezorg.be/" TargetMode="External"/><Relationship Id="rId15" Type="http://schemas.openxmlformats.org/officeDocument/2006/relationships/image" Target="../media/image47.png"/><Relationship Id="rId10" Type="http://schemas.openxmlformats.org/officeDocument/2006/relationships/hyperlink" Target="mailto:ifg-finss@fe-bi.org" TargetMode="External"/><Relationship Id="rId19" Type="http://schemas.openxmlformats.org/officeDocument/2006/relationships/hyperlink" Target="https://trajectkompas.vivosocialprofit.org/" TargetMode="External"/><Relationship Id="rId4" Type="http://schemas.openxmlformats.org/officeDocument/2006/relationships/image" Target="../media/image44.png"/><Relationship Id="rId9" Type="http://schemas.openxmlformats.org/officeDocument/2006/relationships/hyperlink" Target="https://www.fe-bi.org/nl/sectoren/Fonds/41247/ifg-intersectoraal-fonds-voor-de-gezondheidsdiensten-verpleegkundige-zorgkundige-worden-integrazorg-info-voor-de-kandidaat-werknemer" TargetMode="External"/><Relationship Id="rId1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mailto:vormingouderenzorg@fe-bi.org" TargetMode="External"/><Relationship Id="rId13" Type="http://schemas.openxmlformats.org/officeDocument/2006/relationships/image" Target="../media/image46.png"/><Relationship Id="rId18" Type="http://schemas.openxmlformats.org/officeDocument/2006/relationships/image" Target="../media/image50.png"/><Relationship Id="rId3" Type="http://schemas.openxmlformats.org/officeDocument/2006/relationships/hyperlink" Target="mailto:ifg-finss@fe-bi.org" TargetMode="External"/><Relationship Id="rId7" Type="http://schemas.openxmlformats.org/officeDocument/2006/relationships/hyperlink" Target="https://www.fe-bi.org/nl/thema/31786/opstap-naar-zorgkundige" TargetMode="External"/><Relationship Id="rId12" Type="http://schemas.openxmlformats.org/officeDocument/2006/relationships/hyperlink" Target="https://trajectkompas.vivosocialprofit.org/" TargetMode="External"/><Relationship Id="rId17" Type="http://schemas.openxmlformats.org/officeDocument/2006/relationships/image" Target="../media/image41.png"/><Relationship Id="rId2" Type="http://schemas.openxmlformats.org/officeDocument/2006/relationships/hyperlink" Target="https://www.fe-bi.org/nl/sectoren/fonds/12125/opleidingsproject-zorgkundige" TargetMode="External"/><Relationship Id="rId16" Type="http://schemas.openxmlformats.org/officeDocument/2006/relationships/image" Target="../media/image42.png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11.xml"/><Relationship Id="rId6" Type="http://schemas.openxmlformats.org/officeDocument/2006/relationships/hyperlink" Target="mailto:maribel@rsz.fgov.be" TargetMode="External"/><Relationship Id="rId11" Type="http://schemas.openxmlformats.org/officeDocument/2006/relationships/image" Target="../media/image49.png"/><Relationship Id="rId5" Type="http://schemas.openxmlformats.org/officeDocument/2006/relationships/hyperlink" Target="https://www.opleidingen-openbare-zorg.be/nl/projecten/project-600.html" TargetMode="External"/><Relationship Id="rId15" Type="http://schemas.openxmlformats.org/officeDocument/2006/relationships/image" Target="../media/image40.png"/><Relationship Id="rId10" Type="http://schemas.openxmlformats.org/officeDocument/2006/relationships/hyperlink" Target="mailto:IKA@vivosocialprofit.org" TargetMode="External"/><Relationship Id="rId19" Type="http://schemas.openxmlformats.org/officeDocument/2006/relationships/image" Target="../media/image51.png"/><Relationship Id="rId4" Type="http://schemas.openxmlformats.org/officeDocument/2006/relationships/hyperlink" Target="https://www.opleidingen-openbare-zorg.be/nl/projecten/instroom-a.html" TargetMode="External"/><Relationship Id="rId9" Type="http://schemas.openxmlformats.org/officeDocument/2006/relationships/hyperlink" Target="https://www.vivosocialprofit.org/structureel-instroomkanaal-ika?" TargetMode="External"/><Relationship Id="rId1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56.sv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hyperlink" Target="https://beslissingenvlaamseregering.vlaanderen.be/document-view/66950B58D9DACEC38A81986E" TargetMode="Externa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ivosocialprofit.org/tools/onthaalprocedure" TargetMode="External"/><Relationship Id="rId2" Type="http://schemas.openxmlformats.org/officeDocument/2006/relationships/hyperlink" Target="https://www.vivosocialprofit.org/een-mentor-inschakelen-voor-duaal-leren?" TargetMode="External"/><Relationship Id="rId1" Type="http://schemas.openxmlformats.org/officeDocument/2006/relationships/slideLayout" Target="../slideLayouts/slideLayout16.xml"/><Relationship Id="rId6" Type="http://schemas.openxmlformats.org/officeDocument/2006/relationships/hyperlink" Target="https://www.vlaanderen.be/begeleiden-bij-duaal-en-alternerend-leren/ondersteuningsaanbod-voor-trajectbegeleiders-in-duaal-leren-in-het-volwassenenonderwijs" TargetMode="External"/><Relationship Id="rId5" Type="http://schemas.openxmlformats.org/officeDocument/2006/relationships/hyperlink" Target="http://www.app.werkplekduaal.be/" TargetMode="External"/><Relationship Id="rId4" Type="http://schemas.openxmlformats.org/officeDocument/2006/relationships/hyperlink" Target="https://www.vlaanderen.be/begeleiden-bij-duaal-en-alternerend-leren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7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e-bi.org/nl/sectoren/fonds/12125/opleidingsproject-zorgkundige" TargetMode="External"/><Relationship Id="rId3" Type="http://schemas.openxmlformats.org/officeDocument/2006/relationships/hyperlink" Target="mailto:kiesvoordezorg@fe-bi.org" TargetMode="External"/><Relationship Id="rId7" Type="http://schemas.openxmlformats.org/officeDocument/2006/relationships/hyperlink" Target="mailto:IKA@vivosocialprofit.org" TargetMode="External"/><Relationship Id="rId2" Type="http://schemas.openxmlformats.org/officeDocument/2006/relationships/hyperlink" Target="https://www.vdab.be/beroep/ebad6d76-0acb-40f1-9e67-59ddcd6e5ba0/zorgkundige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vivosocialprofit.org/structureel-instroomkanaal-ika?" TargetMode="External"/><Relationship Id="rId5" Type="http://schemas.openxmlformats.org/officeDocument/2006/relationships/hyperlink" Target="mailto:viavorminghogerop@vivosocialprofit.org" TargetMode="External"/><Relationship Id="rId4" Type="http://schemas.openxmlformats.org/officeDocument/2006/relationships/hyperlink" Target="https://www.vivosocialprofit.org/vorming-hogerop" TargetMode="External"/><Relationship Id="rId9" Type="http://schemas.openxmlformats.org/officeDocument/2006/relationships/hyperlink" Target="mailto:ifg-finss@fe-bi.org" TargetMode="Externa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mailto:info@care-er.be" TargetMode="External"/><Relationship Id="rId3" Type="http://schemas.openxmlformats.org/officeDocument/2006/relationships/hyperlink" Target="mailto:vormingouderenzorg@fe-bi.org" TargetMode="External"/><Relationship Id="rId7" Type="http://schemas.openxmlformats.org/officeDocument/2006/relationships/hyperlink" Target="mailto:maribel@rsz.fgov.be" TargetMode="External"/><Relationship Id="rId2" Type="http://schemas.openxmlformats.org/officeDocument/2006/relationships/hyperlink" Target="https://www.fe-bi.org/nl/thema/31786/opstap-naar-zorgkundige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opleidingen-openbare-zorg.be/nl/projecten/project-600.html" TargetMode="External"/><Relationship Id="rId5" Type="http://schemas.openxmlformats.org/officeDocument/2006/relationships/hyperlink" Target="https://www.opleidingen-openbare-zorg.be/nl/projecten/instroom-a.html" TargetMode="External"/><Relationship Id="rId10" Type="http://schemas.openxmlformats.org/officeDocument/2006/relationships/hyperlink" Target="mailto:duaal@vivosocialprofit.org" TargetMode="External"/><Relationship Id="rId4" Type="http://schemas.openxmlformats.org/officeDocument/2006/relationships/hyperlink" Target="https://care-er.be/nl/maak-jij-je-career-move" TargetMode="External"/><Relationship Id="rId9" Type="http://schemas.openxmlformats.org/officeDocument/2006/relationships/hyperlink" Target="mailto:lesley.vincent@vivosocialprofit.org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hyperlink" Target="https://www.vdab.be/opleidingen/diploma-behalen#voorwaarden" TargetMode="External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3.jpeg"/><Relationship Id="rId5" Type="http://schemas.openxmlformats.org/officeDocument/2006/relationships/hyperlink" Target="https://www.vdab.be/opleidingen/gratis-en-voordelig-leren/geen-werk/erkend" TargetMode="External"/><Relationship Id="rId4" Type="http://schemas.openxmlformats.org/officeDocument/2006/relationships/hyperlink" Target="https://www.vdab.be/opleidingen/aanbod?organisator=203&amp;knelpuntberoep=true&amp;trefwoord=zorgkundige&amp;p=1" TargetMode="External"/><Relationship Id="rId9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mailto:ifg-finss@fe-bi.org" TargetMode="External"/><Relationship Id="rId3" Type="http://schemas.openxmlformats.org/officeDocument/2006/relationships/hyperlink" Target="https://www.vdab.be/opleidingen/gratis-en-voordelig-leren/geen-werk/erkend" TargetMode="External"/><Relationship Id="rId7" Type="http://schemas.openxmlformats.org/officeDocument/2006/relationships/hyperlink" Target="https://www.fe-bi.org/nl/sectoren/Fonds/41247/ifg-intersectoraal-fonds-voor-de-gezondheidsdiensten-verpleegkundige-zorgkundige-worden-integrazorg-info-voor-de-kandidaat-werknemer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www.vdab.be/opleidingen/aanbod?organisator=203&amp;knelpuntberoep=true&amp;trefwoord=zorgkundige&amp;p=1" TargetMode="External"/><Relationship Id="rId5" Type="http://schemas.openxmlformats.org/officeDocument/2006/relationships/hyperlink" Target="https://www.vdab.be/beroep/ebad6d76-0acb-40f1-9e67-59ddcd6e5ba0/zorgkundige" TargetMode="External"/><Relationship Id="rId4" Type="http://schemas.openxmlformats.org/officeDocument/2006/relationships/hyperlink" Target="https://www.vlaanderen.be/werken/opleiding-op-de-werkplek/als-werknemer-een-opleiding-volgen/opleidingscheques-voor-werknemers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laanderen.be/werken/opleiding-op-de-werkplek/als-werknemer-een-opleiding-volgen/opleidingscheques-voor-werknemers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5" Type="http://schemas.openxmlformats.org/officeDocument/2006/relationships/hyperlink" Target="mailto:kiesvoordezorg@fe-bi.org" TargetMode="External"/><Relationship Id="rId4" Type="http://schemas.openxmlformats.org/officeDocument/2006/relationships/hyperlink" Target="http://www.kiesvoordezorg.be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4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laanderen.be/werken/opleiding-op-de-werkplek/als-werknemer-een-opleiding-volgen/vlaams-opleidingsverlof" TargetMode="External"/><Relationship Id="rId7" Type="http://schemas.openxmlformats.org/officeDocument/2006/relationships/hyperlink" Target="mailto:viavorminghogerop@vivosocialprofit.org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hyperlink" Target="mailto:IKA@vivosocialprofit.org" TargetMode="External"/><Relationship Id="rId5" Type="http://schemas.openxmlformats.org/officeDocument/2006/relationships/hyperlink" Target="https://www.vlaanderen.be/werken/opleiding-op-de-werkplek/als-werknemer-een-opleiding-volgen/opleidingscheques-voor-werknemers" TargetMode="External"/><Relationship Id="rId4" Type="http://schemas.openxmlformats.org/officeDocument/2006/relationships/hyperlink" Target="https://www.fe-bi.org/nl/thema/31786/opstap-naar-zorgkundige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A130F0-03D9-DA18-9BA6-967E3F07EC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5941DA-21D3-0C04-DD3D-22CE7C366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0171" y="737937"/>
            <a:ext cx="5738327" cy="5374105"/>
          </a:xfrm>
        </p:spPr>
        <p:txBody>
          <a:bodyPr/>
          <a:lstStyle/>
          <a:p>
            <a:pPr algn="l">
              <a:lnSpc>
                <a:spcPct val="100000"/>
              </a:lnSpc>
            </a:pPr>
            <a:r>
              <a:rPr lang="nl-NL" sz="3600" dirty="0"/>
              <a:t>Dit Webinar gaat terug van start binnen enkele minuten: </a:t>
            </a:r>
            <a:br>
              <a:rPr lang="nl-NL" sz="4400" dirty="0"/>
            </a:br>
            <a:br>
              <a:rPr lang="nl-NL" sz="2000" dirty="0"/>
            </a:br>
            <a:r>
              <a:rPr lang="nl-NL" sz="2000" dirty="0"/>
              <a:t>Mogen wij jullie vriendelijk vragen om:</a:t>
            </a:r>
            <a:br>
              <a:rPr lang="nl-NL" sz="2000" dirty="0"/>
            </a:br>
            <a:r>
              <a:rPr lang="nl-NL" sz="2000" dirty="0"/>
              <a:t>- Jouw camera en geluid op OFF te zetten</a:t>
            </a:r>
            <a:br>
              <a:rPr lang="nl-NL" sz="2000" dirty="0"/>
            </a:br>
            <a:r>
              <a:rPr lang="nl-NL" sz="2000" dirty="0"/>
              <a:t>- Jouw vragen te stellen via de chat</a:t>
            </a:r>
            <a:br>
              <a:rPr lang="nl-NL" sz="2000" dirty="0"/>
            </a:br>
            <a:r>
              <a:rPr lang="nl-NL" sz="2000" dirty="0"/>
              <a:t>- De chat vragen worden schriftelijk </a:t>
            </a:r>
            <a:br>
              <a:rPr lang="nl-NL" sz="2000" dirty="0"/>
            </a:br>
            <a:r>
              <a:rPr lang="nl-NL" sz="2000" dirty="0"/>
              <a:t>   beantwoord, elke deelnemer ontvangt</a:t>
            </a:r>
            <a:br>
              <a:rPr lang="nl-NL" sz="2000" dirty="0"/>
            </a:br>
            <a:r>
              <a:rPr lang="nl-NL" sz="2000" dirty="0"/>
              <a:t>   vraag en antwoord per mail na afloop</a:t>
            </a:r>
            <a:br>
              <a:rPr lang="nl-NL" sz="2000" dirty="0"/>
            </a:br>
            <a:r>
              <a:rPr lang="nl-NL" sz="2000" dirty="0"/>
              <a:t>- De presentatie en de opname wordt   </a:t>
            </a:r>
            <a:br>
              <a:rPr lang="nl-NL" sz="2000" dirty="0"/>
            </a:br>
            <a:r>
              <a:rPr lang="nl-NL" sz="2000" dirty="0"/>
              <a:t>  bezorgd</a:t>
            </a:r>
            <a:br>
              <a:rPr lang="nl-NL" sz="2000" dirty="0"/>
            </a:br>
            <a:r>
              <a:rPr lang="nl-NL" sz="2000" dirty="0"/>
              <a:t>- Voor advies op maat of andere vragen, mag</a:t>
            </a:r>
            <a:br>
              <a:rPr lang="nl-NL" sz="2000" dirty="0"/>
            </a:br>
            <a:r>
              <a:rPr lang="nl-NL" sz="2000" dirty="0"/>
              <a:t>   je ons altijd contacteren</a:t>
            </a:r>
            <a:endParaRPr lang="nl-BE" sz="2000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699F602-DDF7-009F-303D-C1EE2AB8DE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3577" y="6190034"/>
            <a:ext cx="860610" cy="599752"/>
          </a:xfrm>
          <a:prstGeom prst="rect">
            <a:avLst/>
          </a:prstGeom>
        </p:spPr>
      </p:pic>
      <p:pic>
        <p:nvPicPr>
          <p:cNvPr id="4" name="Afbeelding 7">
            <a:extLst>
              <a:ext uri="{FF2B5EF4-FFF2-40B4-BE49-F238E27FC236}">
                <a16:creationId xmlns:a16="http://schemas.microsoft.com/office/drawing/2014/main" id="{B842FC2A-A06B-C420-8FD5-88EC47899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7292" y="6190035"/>
            <a:ext cx="872706" cy="599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6">
            <a:extLst>
              <a:ext uri="{FF2B5EF4-FFF2-40B4-BE49-F238E27FC236}">
                <a16:creationId xmlns:a16="http://schemas.microsoft.com/office/drawing/2014/main" id="{C6100F8C-B9C7-823C-1814-3220D8213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054" y="6190034"/>
            <a:ext cx="1307659" cy="549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E75CB00A-528D-AE38-2B5D-6BC9FD4955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660" y="6228173"/>
            <a:ext cx="1209114" cy="58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67192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DD9319-D3EC-A185-043F-AAD2D6BCEE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155E99-14A3-1754-F3B2-7E4C7D765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nl-NL" dirty="0"/>
              <a:t>Trajecten tot verzorgende - zorgkundige</a:t>
            </a:r>
            <a:endParaRPr lang="nl-BE" dirty="0"/>
          </a:p>
        </p:txBody>
      </p:sp>
      <p:graphicFrame>
        <p:nvGraphicFramePr>
          <p:cNvPr id="4" name="Tijdelijke aanduiding voor inhoud 3">
            <a:extLst>
              <a:ext uri="{FF2B5EF4-FFF2-40B4-BE49-F238E27FC236}">
                <a16:creationId xmlns:a16="http://schemas.microsoft.com/office/drawing/2014/main" id="{06545F1A-7E04-C032-54D6-E2A4D337792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18869050"/>
              </p:ext>
            </p:extLst>
          </p:nvPr>
        </p:nvGraphicFramePr>
        <p:xfrm>
          <a:off x="0" y="669162"/>
          <a:ext cx="12192000" cy="61864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1746">
                  <a:extLst>
                    <a:ext uri="{9D8B030D-6E8A-4147-A177-3AD203B41FA5}">
                      <a16:colId xmlns:a16="http://schemas.microsoft.com/office/drawing/2014/main" val="1621146914"/>
                    </a:ext>
                  </a:extLst>
                </a:gridCol>
                <a:gridCol w="5351147">
                  <a:extLst>
                    <a:ext uri="{9D8B030D-6E8A-4147-A177-3AD203B41FA5}">
                      <a16:colId xmlns:a16="http://schemas.microsoft.com/office/drawing/2014/main" val="2865106277"/>
                    </a:ext>
                  </a:extLst>
                </a:gridCol>
                <a:gridCol w="5339107">
                  <a:extLst>
                    <a:ext uri="{9D8B030D-6E8A-4147-A177-3AD203B41FA5}">
                      <a16:colId xmlns:a16="http://schemas.microsoft.com/office/drawing/2014/main" val="1379633285"/>
                    </a:ext>
                  </a:extLst>
                </a:gridCol>
              </a:tblGrid>
              <a:tr h="571198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 dirty="0"/>
                        <a:t>Opstap naar zorgkundige</a:t>
                      </a:r>
                      <a:endParaRPr lang="nl-BE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400" dirty="0"/>
                        <a:t>Opleidingsproject zorgkundige</a:t>
                      </a:r>
                      <a:endParaRPr lang="nl-BE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2144420"/>
                  </a:ext>
                </a:extLst>
              </a:tr>
              <a:tr h="392265">
                <a:tc>
                  <a:txBody>
                    <a:bodyPr/>
                    <a:lstStyle/>
                    <a:p>
                      <a:endParaRPr lang="nl-BE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Doorstroomtraject</a:t>
                      </a:r>
                      <a:endParaRPr lang="nl-BE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Doorstroomtraject</a:t>
                      </a:r>
                      <a:endParaRPr lang="nl-BE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5549795"/>
                  </a:ext>
                </a:extLst>
              </a:tr>
              <a:tr h="2127902">
                <a:tc>
                  <a:txBody>
                    <a:bodyPr/>
                    <a:lstStyle/>
                    <a:p>
                      <a:r>
                        <a:rPr lang="nl-NL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voorwaarden </a:t>
                      </a:r>
                    </a:p>
                    <a:p>
                      <a:r>
                        <a:rPr lang="nl-NL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kandidaat</a:t>
                      </a:r>
                      <a:endParaRPr lang="nl-BE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nl-NL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 dienst bij een werkgever </a:t>
                      </a:r>
                      <a:r>
                        <a:rPr kumimoji="0" lang="nl-NL" sz="18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 PC 330.01.20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nl-NL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minimum 19 u contract (50%) onbepaalde duur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nl-NL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min. 9 maanden anciënniteit bij aanvang schooljaar (tenzij je +50 jaar of -26 jaar bent),recht op VOV/BEV</a:t>
                      </a:r>
                      <a:endParaRPr kumimoji="0" lang="nl-BE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nl-BE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niet in een ander opleidingstraject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nl-BE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beperkte plaatsten</a:t>
                      </a:r>
                      <a:endParaRPr lang="nl-BE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nl-NL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 dienst bij een werkgever </a:t>
                      </a:r>
                      <a:r>
                        <a:rPr kumimoji="0" lang="nl-NL" sz="18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 PC 330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nl-NL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overeenkomst van min. deeltijds &amp; overlapt de opleidingsduur &amp; min. 1 j. anciënniteit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nl-NL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werkt in een niet verzorgende functie &amp; geen vervanging voor een persoon in opleiding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nl-NL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niet in een ander opleidingstraject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2845925"/>
                  </a:ext>
                </a:extLst>
              </a:tr>
              <a:tr h="1837733">
                <a:tc>
                  <a:txBody>
                    <a:bodyPr/>
                    <a:lstStyle/>
                    <a:p>
                      <a:r>
                        <a:rPr lang="nl-NL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informatie voor kandidaat</a:t>
                      </a:r>
                      <a:endParaRPr lang="nl-BE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contract blijft behouden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terugbetaling inschrijvingsgeld max 770€ per schooljaar &amp; bijkomende vormingsuren boven 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nl-NL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     VOV/BEV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geen selectieproeven, opstart februari of september </a:t>
                      </a:r>
                      <a:endParaRPr lang="nl-BE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inschrijven februari tot april (website)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start opleiding september (uitstel kan)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slagen voor selectie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contract blijft behouden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5652420"/>
                  </a:ext>
                </a:extLst>
              </a:tr>
              <a:tr h="1257396">
                <a:tc>
                  <a:txBody>
                    <a:bodyPr/>
                    <a:lstStyle/>
                    <a:p>
                      <a:r>
                        <a:rPr lang="nl-NL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opleidings-</a:t>
                      </a:r>
                    </a:p>
                    <a:p>
                      <a:r>
                        <a:rPr lang="nl-NL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traject</a:t>
                      </a:r>
                      <a:endParaRPr lang="nl-BE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kwalificerende opleiding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BE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voltijds of deeltijds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BE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vrijstellingen zijn mogelijk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BE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herkansing is mogelijk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nl-NL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kwalificerende opleiding, voltijds of deeltijds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nl-NL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vrijstellingen zijn mogelijk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nl-NL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extra modules die duur verlengen zijn niet mogelijk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nl-NL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herkansing is niet mogelijk</a:t>
                      </a:r>
                      <a:endParaRPr lang="nl-BE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10895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13104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18023D-0BD1-2047-4B36-67866B6EDD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49E11-2696-C4A3-3812-F4552B5FB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nl-NL" dirty="0"/>
              <a:t>Trajecten tot verzorgende - zorgkundige</a:t>
            </a:r>
            <a:endParaRPr lang="nl-BE" dirty="0"/>
          </a:p>
        </p:txBody>
      </p:sp>
      <p:graphicFrame>
        <p:nvGraphicFramePr>
          <p:cNvPr id="4" name="Tijdelijke aanduiding voor inhoud 3">
            <a:extLst>
              <a:ext uri="{FF2B5EF4-FFF2-40B4-BE49-F238E27FC236}">
                <a16:creationId xmlns:a16="http://schemas.microsoft.com/office/drawing/2014/main" id="{C144EDD9-B900-ED7B-E23B-E1A924CD269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16322003"/>
              </p:ext>
            </p:extLst>
          </p:nvPr>
        </p:nvGraphicFramePr>
        <p:xfrm>
          <a:off x="0" y="901724"/>
          <a:ext cx="12192000" cy="58574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3834">
                  <a:extLst>
                    <a:ext uri="{9D8B030D-6E8A-4147-A177-3AD203B41FA5}">
                      <a16:colId xmlns:a16="http://schemas.microsoft.com/office/drawing/2014/main" val="1621146914"/>
                    </a:ext>
                  </a:extLst>
                </a:gridCol>
                <a:gridCol w="5111052">
                  <a:extLst>
                    <a:ext uri="{9D8B030D-6E8A-4147-A177-3AD203B41FA5}">
                      <a16:colId xmlns:a16="http://schemas.microsoft.com/office/drawing/2014/main" val="2865106277"/>
                    </a:ext>
                  </a:extLst>
                </a:gridCol>
                <a:gridCol w="5547114">
                  <a:extLst>
                    <a:ext uri="{9D8B030D-6E8A-4147-A177-3AD203B41FA5}">
                      <a16:colId xmlns:a16="http://schemas.microsoft.com/office/drawing/2014/main" val="1379633285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pPr algn="r"/>
                      <a:endParaRPr lang="nl-BE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NL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Opstap naar zorgkundige</a:t>
                      </a:r>
                      <a:endParaRPr kumimoji="0" lang="nl-BE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 dirty="0"/>
                        <a:t>Opleidingsproject Zorgkundige</a:t>
                      </a:r>
                      <a:endParaRPr lang="nl-BE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2144420"/>
                  </a:ext>
                </a:extLst>
              </a:tr>
              <a:tr h="1221466">
                <a:tc>
                  <a:txBody>
                    <a:bodyPr/>
                    <a:lstStyle/>
                    <a:p>
                      <a:pPr algn="r"/>
                      <a:r>
                        <a:rPr lang="nl-NL" i="1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Administratief</a:t>
                      </a:r>
                      <a:endParaRPr lang="nl-BE" i="1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nl-NL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werkgever dient een online aanvraagdossier in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nl-NL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elk schooljaar een nieuwe inschrijving</a:t>
                      </a:r>
                      <a:endParaRPr lang="nl-BE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l-NL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kandidaat bezorgt </a:t>
                      </a:r>
                      <a:r>
                        <a:rPr lang="nl-NL" u="sng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aan </a:t>
                      </a:r>
                      <a:r>
                        <a:rPr lang="nl-NL" u="sng" dirty="0" err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Febi</a:t>
                      </a:r>
                      <a:r>
                        <a:rPr lang="nl-NL" u="sng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: </a:t>
                      </a:r>
                      <a:r>
                        <a:rPr lang="nl-NL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inschrijvingsbewijs van de opleiding, semestrieel attest van nauwgezetheid,   kopie van het behaalde certificaat of getuigschrift</a:t>
                      </a:r>
                      <a:endParaRPr lang="nl-BE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5549795"/>
                  </a:ext>
                </a:extLst>
              </a:tr>
              <a:tr h="2164612">
                <a:tc>
                  <a:txBody>
                    <a:bodyPr/>
                    <a:lstStyle/>
                    <a:p>
                      <a:pPr algn="r"/>
                      <a:r>
                        <a:rPr lang="nl-NL" i="1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Opleiding versus werkvloer</a:t>
                      </a:r>
                      <a:endParaRPr lang="nl-BE" i="1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studeren en werken gecombineerd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de kandidaat gebruikt uren VOV/BEV bijkomend vormingsverlof voor het bijwonen van de lessen, stages, studeren en examens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nl-NL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 resterende werkuren/contract is de werknemer aanwezig op de werkvloer</a:t>
                      </a:r>
                      <a:r>
                        <a:rPr kumimoji="0" lang="nl-BE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(incl. vakanties)</a:t>
                      </a:r>
                      <a:endParaRPr kumimoji="0" lang="nl-NL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nl-NL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afwezig met behoud van loon tijdens de volledige opleiding en de schoolvakanties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nl-NL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niet verplicht  om stages te presteren bij de eigen werkgever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nl-NL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van einde schooljaar tot heropstart opleiding, opnemen jaarlijks verlof en resterende tijd werkzaam bij werkgever</a:t>
                      </a:r>
                      <a:endParaRPr kumimoji="0" lang="nl-NL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>
                            <a:lumMod val="50000"/>
                          </a:srgbClr>
                        </a:solidFill>
                        <a:effectLst/>
                        <a:highlight>
                          <a:srgbClr val="FFFF00"/>
                        </a:highlight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2845925"/>
                  </a:ext>
                </a:extLst>
              </a:tr>
              <a:tr h="994180">
                <a:tc>
                  <a:txBody>
                    <a:bodyPr/>
                    <a:lstStyle/>
                    <a:p>
                      <a:pPr algn="r"/>
                      <a:r>
                        <a:rPr lang="nl-NL" i="1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Cumuleren</a:t>
                      </a:r>
                      <a:endParaRPr lang="nl-BE" i="1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nl-NL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Vlaams </a:t>
                      </a:r>
                      <a:r>
                        <a:rPr kumimoji="0" lang="nl-NL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Opleidings</a:t>
                      </a:r>
                      <a:r>
                        <a:rPr kumimoji="0" lang="nl-NL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Verlof</a:t>
                      </a:r>
                      <a:endParaRPr kumimoji="0" lang="nl-NL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nl-NL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bijkomend vormingsverlof (Sociaal Fonds ouderenzorg)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dirty="0">
                          <a:solidFill>
                            <a:srgbClr val="3E7E93"/>
                          </a:solidFill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opleidingscheques</a:t>
                      </a:r>
                      <a:r>
                        <a:rPr lang="nl-NL" dirty="0">
                          <a:solidFill>
                            <a:srgbClr val="3E7E93"/>
                          </a:solidFill>
                        </a:rPr>
                        <a:t>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relance uren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flexi job</a:t>
                      </a:r>
                      <a:endParaRPr lang="nl-BE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5652420"/>
                  </a:ext>
                </a:extLst>
              </a:tr>
              <a:tr h="937209">
                <a:tc>
                  <a:txBody>
                    <a:bodyPr/>
                    <a:lstStyle/>
                    <a:p>
                      <a:pPr algn="r"/>
                      <a:r>
                        <a:rPr lang="nl-NL" i="1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Meer info</a:t>
                      </a:r>
                      <a:endParaRPr lang="nl-BE" i="1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nl-BE" sz="1800" b="0" i="0" u="none" strike="noStrike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Opstap naar zorgkundige</a:t>
                      </a:r>
                      <a:endParaRPr lang="nl-BE" sz="1800" b="0" i="0" u="none" strike="noStrike" kern="1200" dirty="0">
                        <a:solidFill>
                          <a:schemeClr val="accent1"/>
                        </a:solidFill>
                        <a:effectLst/>
                        <a:latin typeface="+mn-lt"/>
                        <a:ea typeface="+mn-ea"/>
                        <a:cs typeface="+mn-cs"/>
                        <a:hlinkClick r:id="rId6">
                          <a:extLst>
                            <a:ext uri="{A12FA001-AC4F-418D-AE19-62706E023703}">
                              <ahyp:hlinkClr xmlns:ahyp="http://schemas.microsoft.com/office/drawing/2018/hyperlinkcolor" val="tx"/>
                            </a:ext>
                          </a:extLst>
                        </a:hlinkClick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nl-BE" sz="1800" b="0" i="0" u="none" strike="noStrike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vormingouderenzorg@fe-bi.org</a:t>
                      </a:r>
                      <a:r>
                        <a:rPr lang="nl-BE" sz="1800" b="0" i="0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nl-BE" sz="1800" b="0" i="0" kern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02 211 14 80</a:t>
                      </a:r>
                      <a:endParaRPr lang="nl-BE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>
                          <a:solidFill>
                            <a:schemeClr val="accent1"/>
                          </a:solidFill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Opleidingsproject zorgkundige</a:t>
                      </a:r>
                      <a:endParaRPr lang="nl-NL" dirty="0">
                        <a:solidFill>
                          <a:schemeClr val="accent1"/>
                        </a:solidFill>
                      </a:endParaRPr>
                    </a:p>
                    <a:p>
                      <a:r>
                        <a:rPr lang="nl-BE" sz="1800" b="0" i="0" u="none" strike="noStrike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ifg-finss@fe-bi.org</a:t>
                      </a:r>
                      <a:endParaRPr lang="nl-BE" sz="1800" b="0" i="0" u="none" strike="noStrike" kern="1200" dirty="0">
                        <a:solidFill>
                          <a:schemeClr val="accen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nl-BE" sz="1800" b="0" i="0" u="none" strike="noStrike" kern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02 227 69 03 of 02 227 69 16</a:t>
                      </a:r>
                      <a:endParaRPr lang="nl-BE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10895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02734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834E0B-07C5-FB4B-277B-B5A5FAF752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ijdelijke aanduiding voor inhoud 3">
            <a:extLst>
              <a:ext uri="{FF2B5EF4-FFF2-40B4-BE49-F238E27FC236}">
                <a16:creationId xmlns:a16="http://schemas.microsoft.com/office/drawing/2014/main" id="{2B5A9BAB-F5AE-03C9-6E6A-3D552F00FAE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7674785"/>
              </p:ext>
            </p:extLst>
          </p:nvPr>
        </p:nvGraphicFramePr>
        <p:xfrm>
          <a:off x="0" y="699172"/>
          <a:ext cx="12202254" cy="529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2000">
                  <a:extLst>
                    <a:ext uri="{9D8B030D-6E8A-4147-A177-3AD203B41FA5}">
                      <a16:colId xmlns:a16="http://schemas.microsoft.com/office/drawing/2014/main" val="1621146914"/>
                    </a:ext>
                  </a:extLst>
                </a:gridCol>
                <a:gridCol w="5160334">
                  <a:extLst>
                    <a:ext uri="{9D8B030D-6E8A-4147-A177-3AD203B41FA5}">
                      <a16:colId xmlns:a16="http://schemas.microsoft.com/office/drawing/2014/main" val="2865106277"/>
                    </a:ext>
                  </a:extLst>
                </a:gridCol>
                <a:gridCol w="5529920">
                  <a:extLst>
                    <a:ext uri="{9D8B030D-6E8A-4147-A177-3AD203B41FA5}">
                      <a16:colId xmlns:a16="http://schemas.microsoft.com/office/drawing/2014/main" val="1379633285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pPr algn="r"/>
                      <a:endParaRPr lang="nl-BE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400" dirty="0"/>
                        <a:t>Instroom A</a:t>
                      </a:r>
                      <a:endParaRPr lang="nl-BE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400" dirty="0"/>
                        <a:t>Project 600</a:t>
                      </a:r>
                      <a:endParaRPr lang="nl-BE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21444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nl-BE" i="1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Doorstroomtraject</a:t>
                      </a:r>
                      <a:endParaRPr lang="nl-BE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Doorstroomtraject</a:t>
                      </a:r>
                      <a:endParaRPr lang="nl-BE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55497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nl-NL" i="1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Voorwaarden </a:t>
                      </a:r>
                    </a:p>
                    <a:p>
                      <a:pPr algn="r"/>
                      <a:r>
                        <a:rPr lang="nl-NL" i="1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kandidaat</a:t>
                      </a:r>
                      <a:endParaRPr lang="nl-BE" i="1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nl-NL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 dienst bij een werkgever </a:t>
                      </a:r>
                      <a:r>
                        <a:rPr kumimoji="0" lang="nl-NL" sz="18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 lokaal openbare sector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nl-NL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overeenkomst min. deeltijds, onbepaalde duur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nl-NL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min. 3 j. ervaring </a:t>
                      </a:r>
                      <a:r>
                        <a:rPr kumimoji="0" lang="nl-NL" sz="18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lokale openbare sector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nl-NL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nog een loopbaan van 5 jaar per schooljaar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nl-NL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geen master diploma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nl-NL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niet in een ander opleidingstraject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nl-NL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 dienst bij een werkgever </a:t>
                      </a:r>
                      <a:r>
                        <a:rPr kumimoji="0" lang="nl-NL" sz="18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 de openbare sector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nl-NL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overeenkomst min. deeltijds, onbepaalde duur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nl-NL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min. 3 j. ervaring in de </a:t>
                      </a:r>
                      <a:r>
                        <a:rPr kumimoji="0" lang="nl-NL" sz="18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federale zorgsector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nl-NL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nog een loopbaan van 5 jaar per schooljaar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nl-NL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geen master diploma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nl-NL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niet in een ander opleidingstraject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nl-BE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28459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nl-NL" i="1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Informatie voor kandidaat</a:t>
                      </a:r>
                      <a:endParaRPr lang="nl-BE" i="1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combinatie werken en studeren, contract blijft behouden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inschrijven februari ( website)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starten september</a:t>
                      </a:r>
                      <a:endParaRPr lang="nl-BE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nl-NL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combinatie werken en studeren, contract blijft behouden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nl-NL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inschrijven februari ( website)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nl-NL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starten september</a:t>
                      </a:r>
                      <a:endParaRPr kumimoji="0" lang="nl-BE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56524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nl-NL" i="1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Opleidings-</a:t>
                      </a:r>
                    </a:p>
                    <a:p>
                      <a:pPr algn="r"/>
                      <a:r>
                        <a:rPr lang="nl-NL" i="1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traject</a:t>
                      </a:r>
                      <a:endParaRPr lang="nl-BE" i="1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voltijdse of deeltijdse opleiding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BE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vrijstellingen zijn mogelijk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BE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extra modules die duur verlengen zijn niet mogelijk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nl-NL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voltijdse of deeltijdse opleiding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nl-BE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vrijstellingen zijn mogelijk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nl-BE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extra modules die duur verlengen zijn niet mogelijk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1089595"/>
                  </a:ext>
                </a:extLst>
              </a:tr>
            </a:tbl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6F463CA2-B77D-5E9A-9CE2-51AD0C172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nl-NL" dirty="0"/>
              <a:t>Trajecten tot verzorgende - zorgkundige</a:t>
            </a:r>
            <a:endParaRPr lang="nl-BE" dirty="0"/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32F38D4D-704D-8BA7-B9B4-E7D4E86D7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700" y="6120789"/>
            <a:ext cx="1209114" cy="58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8273EB04-0D5D-9263-B3A6-E5DA19A004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4721" y="6110637"/>
            <a:ext cx="860610" cy="599752"/>
          </a:xfrm>
          <a:prstGeom prst="rect">
            <a:avLst/>
          </a:prstGeom>
        </p:spPr>
      </p:pic>
      <p:pic>
        <p:nvPicPr>
          <p:cNvPr id="6" name="Afbeelding 7">
            <a:extLst>
              <a:ext uri="{FF2B5EF4-FFF2-40B4-BE49-F238E27FC236}">
                <a16:creationId xmlns:a16="http://schemas.microsoft.com/office/drawing/2014/main" id="{141EDCF0-3472-B0B3-D3AC-37ED3A719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084" y="6134304"/>
            <a:ext cx="838268" cy="576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A2444278-D097-7FFB-5F76-19F8F85A1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9748" y="6160642"/>
            <a:ext cx="1307659" cy="549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34884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BB47A0-6FD2-A876-D77F-4F5CC207FD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D80260-28CE-B01B-DCDF-C1E05B903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nl-NL" dirty="0"/>
              <a:t>Trajecten tot verzorgende - zorgkundige</a:t>
            </a:r>
            <a:endParaRPr lang="nl-BE" dirty="0"/>
          </a:p>
        </p:txBody>
      </p:sp>
      <p:graphicFrame>
        <p:nvGraphicFramePr>
          <p:cNvPr id="4" name="Tijdelijke aanduiding voor inhoud 3">
            <a:extLst>
              <a:ext uri="{FF2B5EF4-FFF2-40B4-BE49-F238E27FC236}">
                <a16:creationId xmlns:a16="http://schemas.microsoft.com/office/drawing/2014/main" id="{48EB452D-985E-F3CD-F539-2AE2DC87D3B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42703480"/>
              </p:ext>
            </p:extLst>
          </p:nvPr>
        </p:nvGraphicFramePr>
        <p:xfrm>
          <a:off x="0" y="741704"/>
          <a:ext cx="12195110" cy="61687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2000">
                  <a:extLst>
                    <a:ext uri="{9D8B030D-6E8A-4147-A177-3AD203B41FA5}">
                      <a16:colId xmlns:a16="http://schemas.microsoft.com/office/drawing/2014/main" val="1621146914"/>
                    </a:ext>
                  </a:extLst>
                </a:gridCol>
                <a:gridCol w="5038295">
                  <a:extLst>
                    <a:ext uri="{9D8B030D-6E8A-4147-A177-3AD203B41FA5}">
                      <a16:colId xmlns:a16="http://schemas.microsoft.com/office/drawing/2014/main" val="2865106277"/>
                    </a:ext>
                  </a:extLst>
                </a:gridCol>
                <a:gridCol w="5644815">
                  <a:extLst>
                    <a:ext uri="{9D8B030D-6E8A-4147-A177-3AD203B41FA5}">
                      <a16:colId xmlns:a16="http://schemas.microsoft.com/office/drawing/2014/main" val="1379633285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400" dirty="0"/>
                        <a:t>Instroom A</a:t>
                      </a:r>
                      <a:endParaRPr lang="nl-BE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400" dirty="0"/>
                        <a:t>Project 600</a:t>
                      </a:r>
                      <a:endParaRPr lang="nl-BE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2144420"/>
                  </a:ext>
                </a:extLst>
              </a:tr>
              <a:tr h="1552750">
                <a:tc>
                  <a:txBody>
                    <a:bodyPr/>
                    <a:lstStyle/>
                    <a:p>
                      <a:pPr algn="r"/>
                      <a:r>
                        <a:rPr lang="nl-NL" i="1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Administratief</a:t>
                      </a:r>
                      <a:endParaRPr lang="nl-BE" i="1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nl-NL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kandidaat bezorgt </a:t>
                      </a:r>
                      <a:r>
                        <a:rPr kumimoji="0" lang="nl-NL" sz="18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aan werkgever</a:t>
                      </a:r>
                      <a:r>
                        <a:rPr kumimoji="0" lang="nl-NL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: inschrijvingsbewijs opleiding, trimestrieel attest van nauwgezetheid, kopie van het behaalde certificaat of getuigschrift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nl-BE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nl-NL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kandidaat bezorgt </a:t>
                      </a:r>
                      <a:r>
                        <a:rPr kumimoji="0" lang="nl-NL" sz="18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aan werkgever</a:t>
                      </a:r>
                      <a:r>
                        <a:rPr kumimoji="0" lang="nl-NL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: inschrijvingsbewijs opleiding, trimestrieel  attest van nauwgezetheid, kopie van het behaalde certificaat of getuigschrift</a:t>
                      </a:r>
                      <a:endParaRPr kumimoji="0" lang="nl-BE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nl-BE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5549795"/>
                  </a:ext>
                </a:extLst>
              </a:tr>
              <a:tr h="2135031">
                <a:tc>
                  <a:txBody>
                    <a:bodyPr/>
                    <a:lstStyle/>
                    <a:p>
                      <a:pPr algn="r"/>
                      <a:r>
                        <a:rPr lang="nl-NL" i="1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Opleiding versus werkvloer</a:t>
                      </a:r>
                      <a:endParaRPr lang="nl-BE" i="1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nl-NL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het is mogelijk om stages te presteren bij de eigen werkgever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nl-NL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afwezig met behoud van loon tijdens de  opleidingsdagen ( voltijds – deeltijds)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BE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tijdens vakanties werkt de werknemer volgens arbeidsritme bij de werkgever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nl-BE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nl-NL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het is mogelijk om stages te presteren bij de eigen werkgever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nl-NL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afwezig met behoud van loon tijdens de  opleidingsdagen ( voltijds – deeltijds)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nl-BE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tijdens vakanties werkt de werknemer volgens arbeidsritme bij de werkgever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2845925"/>
                  </a:ext>
                </a:extLst>
              </a:tr>
              <a:tr h="388187">
                <a:tc>
                  <a:txBody>
                    <a:bodyPr/>
                    <a:lstStyle/>
                    <a:p>
                      <a:pPr algn="r"/>
                      <a:r>
                        <a:rPr lang="nl-NL" i="1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Cumuleren</a:t>
                      </a:r>
                      <a:endParaRPr lang="nl-BE" i="1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nl-NL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niet mogelijk</a:t>
                      </a:r>
                      <a:endParaRPr lang="nl-BE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nl-NL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niet mogelijk</a:t>
                      </a:r>
                      <a:endParaRPr lang="nl-BE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5652420"/>
                  </a:ext>
                </a:extLst>
              </a:tr>
              <a:tr h="1552750">
                <a:tc>
                  <a:txBody>
                    <a:bodyPr/>
                    <a:lstStyle/>
                    <a:p>
                      <a:pPr algn="r"/>
                      <a:r>
                        <a:rPr lang="nl-NL" i="1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Meer info</a:t>
                      </a:r>
                      <a:endParaRPr lang="nl-BE" i="1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nl-BE" dirty="0">
                          <a:solidFill>
                            <a:schemeClr val="accent1"/>
                          </a:solidFill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Instroom A</a:t>
                      </a:r>
                      <a:endParaRPr lang="nl-BE" dirty="0">
                        <a:solidFill>
                          <a:schemeClr val="accent1"/>
                        </a:solidFill>
                        <a:hlinkClick r:id="rId4">
                          <a:extLst>
                            <a:ext uri="{A12FA001-AC4F-418D-AE19-62706E023703}">
                              <ahyp:hlinkClr xmlns:ahyp="http://schemas.microsoft.com/office/drawing/2018/hyperlinkcolor" val="tx"/>
                            </a:ext>
                          </a:extLst>
                        </a:hlinkClick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nl-BE" dirty="0">
                          <a:solidFill>
                            <a:schemeClr val="accent1"/>
                          </a:solidFill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maribel@rsz.fgov.be</a:t>
                      </a:r>
                      <a:endParaRPr lang="nl-BE" dirty="0">
                        <a:solidFill>
                          <a:schemeClr val="accent1"/>
                        </a:solidFill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nl-BE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Oost en West Vlaanderen 02 509 32 08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nl-BE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Ander provincies 02 509 39 71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nl-BE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dirty="0">
                          <a:solidFill>
                            <a:schemeClr val="accent1"/>
                          </a:solidFill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Project 600</a:t>
                      </a:r>
                      <a:endParaRPr lang="nl-NL" dirty="0">
                        <a:solidFill>
                          <a:schemeClr val="accent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nl-BE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maribel@rsz.fgov.be</a:t>
                      </a:r>
                      <a:endParaRPr kumimoji="0" lang="nl-BE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nl-BE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Oost en West Vlaanderen 02 509 32 08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nl-BE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Ander provincies 02 509 39 71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10895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80915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202969D1-F7DF-4FB7-968B-CF5C131ED4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Afbeelding 7">
            <a:extLst>
              <a:ext uri="{FF2B5EF4-FFF2-40B4-BE49-F238E27FC236}">
                <a16:creationId xmlns:a16="http://schemas.microsoft.com/office/drawing/2014/main" id="{3142F6F1-2F34-158D-DB2A-C2B5BF62C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771" y="6239078"/>
            <a:ext cx="838268" cy="576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ECA5BE8-BA3E-9FDD-7492-00D3747232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3695" y="6192510"/>
            <a:ext cx="860610" cy="59975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2034905-E588-2213-5E76-890929200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4412" y="82791"/>
            <a:ext cx="5451751" cy="567752"/>
          </a:xfrm>
        </p:spPr>
        <p:txBody>
          <a:bodyPr/>
          <a:lstStyle/>
          <a:p>
            <a:r>
              <a:rPr lang="nl-NL" sz="2000" dirty="0">
                <a:solidFill>
                  <a:srgbClr val="3E7E93"/>
                </a:solidFill>
              </a:rPr>
              <a:t>Instroomtrajecten verzorgende - zorgkundige</a:t>
            </a:r>
            <a:endParaRPr lang="nl-BE" sz="2000" dirty="0">
              <a:solidFill>
                <a:srgbClr val="3E7E93"/>
              </a:solidFill>
            </a:endParaRPr>
          </a:p>
        </p:txBody>
      </p:sp>
      <p:sp useBgFill="1">
        <p:nvSpPr>
          <p:cNvPr id="8" name="Stroomdiagram: Verbindingslijn 7">
            <a:extLst>
              <a:ext uri="{FF2B5EF4-FFF2-40B4-BE49-F238E27FC236}">
                <a16:creationId xmlns:a16="http://schemas.microsoft.com/office/drawing/2014/main" id="{56683852-92A9-C2BC-083C-5E630E77EF9F}"/>
              </a:ext>
            </a:extLst>
          </p:cNvPr>
          <p:cNvSpPr/>
          <p:nvPr/>
        </p:nvSpPr>
        <p:spPr>
          <a:xfrm>
            <a:off x="485447" y="626770"/>
            <a:ext cx="1296955" cy="979715"/>
          </a:xfrm>
          <a:prstGeom prst="flowChartConnector">
            <a:avLst/>
          </a:prstGeom>
          <a:ln w="76200">
            <a:solidFill>
              <a:srgbClr val="3E7E9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045127AC-24EA-B7B4-9A8C-4BDA7630D7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045" y="831101"/>
            <a:ext cx="1168789" cy="5710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9" name="Tabel 18">
            <a:extLst>
              <a:ext uri="{FF2B5EF4-FFF2-40B4-BE49-F238E27FC236}">
                <a16:creationId xmlns:a16="http://schemas.microsoft.com/office/drawing/2014/main" id="{292B4226-C675-0390-AFB6-4ED97C6FE7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7051411"/>
              </p:ext>
            </p:extLst>
          </p:nvPr>
        </p:nvGraphicFramePr>
        <p:xfrm>
          <a:off x="4959776" y="1762689"/>
          <a:ext cx="2201025" cy="443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1025">
                  <a:extLst>
                    <a:ext uri="{9D8B030D-6E8A-4147-A177-3AD203B41FA5}">
                      <a16:colId xmlns:a16="http://schemas.microsoft.com/office/drawing/2014/main" val="3991113136"/>
                    </a:ext>
                  </a:extLst>
                </a:gridCol>
              </a:tblGrid>
              <a:tr h="915732">
                <a:tc>
                  <a:txBody>
                    <a:bodyPr/>
                    <a:lstStyle/>
                    <a:p>
                      <a:pPr algn="ctr"/>
                      <a:r>
                        <a:rPr lang="nl-NL" sz="1100" b="1" u="sng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#kiesvoordezorg</a:t>
                      </a:r>
                    </a:p>
                    <a:p>
                      <a:r>
                        <a:rPr lang="nl-NL" sz="11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werkt bij aanwerving</a:t>
                      </a:r>
                    </a:p>
                    <a:p>
                      <a:r>
                        <a:rPr lang="nl-NL" sz="11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niet in PC 330</a:t>
                      </a:r>
                    </a:p>
                    <a:p>
                      <a:r>
                        <a:rPr lang="nl-NL" sz="11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inschrijven &amp; slagen voor selectie</a:t>
                      </a:r>
                      <a:endParaRPr lang="nl-BE" sz="11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>
                    <a:gradFill>
                      <a:gsLst>
                        <a:gs pos="100000">
                          <a:srgbClr val="3E7E93"/>
                        </a:gs>
                        <a:gs pos="23000">
                          <a:schemeClr val="accent1">
                            <a:lumMod val="45000"/>
                            <a:lumOff val="55000"/>
                          </a:schemeClr>
                        </a:gs>
                        <a:gs pos="49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48647495"/>
                  </a:ext>
                </a:extLst>
              </a:tr>
              <a:tr h="769703">
                <a:tc>
                  <a:txBody>
                    <a:bodyPr/>
                    <a:lstStyle/>
                    <a:p>
                      <a:pPr lvl="0"/>
                      <a:r>
                        <a:rPr lang="nl-NL" sz="11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voltijdse opleiding</a:t>
                      </a:r>
                    </a:p>
                    <a:p>
                      <a:pPr lvl="0"/>
                      <a:r>
                        <a:rPr lang="nl-NL" sz="11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vrijstellingen mogelijk</a:t>
                      </a:r>
                    </a:p>
                    <a:p>
                      <a:pPr lvl="0"/>
                      <a:r>
                        <a:rPr lang="nl-NL" sz="11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extra modules en traject verlengen zijn niet mogelijk</a:t>
                      </a:r>
                      <a:endParaRPr lang="nl-BE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>
                    <a:gradFill>
                      <a:gsLst>
                        <a:gs pos="100000">
                          <a:srgbClr val="3E7E93"/>
                        </a:gs>
                        <a:gs pos="23000">
                          <a:schemeClr val="accent1">
                            <a:lumMod val="45000"/>
                            <a:lumOff val="55000"/>
                          </a:schemeClr>
                        </a:gs>
                        <a:gs pos="49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44295514"/>
                  </a:ext>
                </a:extLst>
              </a:tr>
              <a:tr h="93903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1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voltijds contract  onbepaalde duur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1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barema IFIC 10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1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de overeenkomst start op de eerste lesdag                                       éénmalig 1200 € studiebeurs</a:t>
                      </a:r>
                      <a:endParaRPr lang="nl-BE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>
                    <a:gradFill>
                      <a:gsLst>
                        <a:gs pos="100000">
                          <a:srgbClr val="3E7E93"/>
                        </a:gs>
                        <a:gs pos="23000">
                          <a:schemeClr val="accent1">
                            <a:lumMod val="45000"/>
                            <a:lumOff val="55000"/>
                          </a:schemeClr>
                        </a:gs>
                        <a:gs pos="49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51096070"/>
                  </a:ext>
                </a:extLst>
              </a:tr>
              <a:tr h="11083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nl-N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voltijds afwezig op de werkvloer &amp; schoolvakanties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nl-N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min. 1 stage presteren bij de eigen werkgever </a:t>
                      </a:r>
                      <a:endParaRPr kumimoji="0" lang="nl-NL" sz="1100" b="0" i="0" u="sng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nl-N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van einde schooljaar tot heropstart opleiding, jaarlijks verlof en werken</a:t>
                      </a:r>
                      <a:endParaRPr lang="nl-BE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>
                    <a:gradFill>
                      <a:gsLst>
                        <a:gs pos="100000">
                          <a:srgbClr val="3E7E93"/>
                        </a:gs>
                        <a:gs pos="23000">
                          <a:schemeClr val="accent1">
                            <a:lumMod val="45000"/>
                            <a:lumOff val="55000"/>
                          </a:schemeClr>
                        </a:gs>
                        <a:gs pos="49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53606507"/>
                  </a:ext>
                </a:extLst>
              </a:tr>
              <a:tr h="698755">
                <a:tc>
                  <a:txBody>
                    <a:bodyPr/>
                    <a:lstStyle/>
                    <a:p>
                      <a:r>
                        <a:rPr lang="en-US" sz="1100" u="sng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www.kiesvoordezorg.be</a:t>
                      </a:r>
                      <a:r>
                        <a:rPr lang="en-US" sz="11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nl-BE" sz="110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100" u="sng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kiesvoordezorg@fe-bi.org</a:t>
                      </a:r>
                      <a:r>
                        <a:rPr lang="en-US" sz="11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nl-BE" sz="110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100" kern="12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tel</a:t>
                      </a:r>
                      <a:r>
                        <a:rPr lang="en-US" sz="11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02-235 01 74</a:t>
                      </a:r>
                      <a:endParaRPr lang="nl-BE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>
                    <a:gradFill>
                      <a:gsLst>
                        <a:gs pos="100000">
                          <a:srgbClr val="3E7E93"/>
                        </a:gs>
                        <a:gs pos="23000">
                          <a:schemeClr val="accent1">
                            <a:lumMod val="45000"/>
                            <a:lumOff val="55000"/>
                          </a:schemeClr>
                        </a:gs>
                        <a:gs pos="49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9493988"/>
                  </a:ext>
                </a:extLst>
              </a:tr>
            </a:tbl>
          </a:graphicData>
        </a:graphic>
      </p:graphicFrame>
      <p:graphicFrame>
        <p:nvGraphicFramePr>
          <p:cNvPr id="3" name="Tabel 2">
            <a:extLst>
              <a:ext uri="{FF2B5EF4-FFF2-40B4-BE49-F238E27FC236}">
                <a16:creationId xmlns:a16="http://schemas.microsoft.com/office/drawing/2014/main" id="{832D44BD-D280-A5A6-C5F4-B13514189A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5083334"/>
              </p:ext>
            </p:extLst>
          </p:nvPr>
        </p:nvGraphicFramePr>
        <p:xfrm>
          <a:off x="120386" y="1762689"/>
          <a:ext cx="2130456" cy="44312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0456">
                  <a:extLst>
                    <a:ext uri="{9D8B030D-6E8A-4147-A177-3AD203B41FA5}">
                      <a16:colId xmlns:a16="http://schemas.microsoft.com/office/drawing/2014/main" val="3991113136"/>
                    </a:ext>
                  </a:extLst>
                </a:gridCol>
              </a:tblGrid>
              <a:tr h="927870">
                <a:tc>
                  <a:txBody>
                    <a:bodyPr/>
                    <a:lstStyle/>
                    <a:p>
                      <a:pPr algn="ctr"/>
                      <a:r>
                        <a:rPr lang="nl-NL" sz="1100" b="1" u="sng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opleiding via VDAB</a:t>
                      </a:r>
                    </a:p>
                    <a:p>
                      <a:pPr algn="ctr"/>
                      <a:endParaRPr lang="nl-NL" sz="1100" b="1" u="sng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  <a:p>
                      <a:r>
                        <a:rPr lang="nl-NL" sz="11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ingeschreven als werkzoekend</a:t>
                      </a:r>
                    </a:p>
                    <a:p>
                      <a:r>
                        <a:rPr lang="nl-NL" sz="11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voldoen aan voorwaarden</a:t>
                      </a:r>
                    </a:p>
                    <a:p>
                      <a:r>
                        <a:rPr lang="nl-NL" sz="11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slagen voor </a:t>
                      </a:r>
                      <a:r>
                        <a:rPr lang="nl-NL" sz="1100" b="0" noProof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screening</a:t>
                      </a:r>
                    </a:p>
                  </a:txBody>
                  <a:tcPr>
                    <a:gradFill>
                      <a:gsLst>
                        <a:gs pos="100000">
                          <a:srgbClr val="3E7E93"/>
                        </a:gs>
                        <a:gs pos="23000">
                          <a:schemeClr val="accent1">
                            <a:lumMod val="45000"/>
                            <a:lumOff val="55000"/>
                          </a:schemeClr>
                        </a:gs>
                        <a:gs pos="49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48647495"/>
                  </a:ext>
                </a:extLst>
              </a:tr>
              <a:tr h="760549">
                <a:tc>
                  <a:txBody>
                    <a:bodyPr/>
                    <a:lstStyle/>
                    <a:p>
                      <a:pPr lvl="0"/>
                      <a:r>
                        <a:rPr lang="nl-NL" sz="11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voltijdse opleiding</a:t>
                      </a:r>
                    </a:p>
                    <a:p>
                      <a:pPr lvl="0"/>
                      <a:r>
                        <a:rPr lang="nl-NL" sz="11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deeltijdse opleiding voor werknemer</a:t>
                      </a:r>
                    </a:p>
                    <a:p>
                      <a:pPr lvl="0"/>
                      <a:r>
                        <a:rPr lang="nl-NL" sz="11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combinatie met AAV mogelijk</a:t>
                      </a:r>
                      <a:endParaRPr lang="nl-BE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>
                    <a:gradFill>
                      <a:gsLst>
                        <a:gs pos="100000">
                          <a:srgbClr val="3E7E93"/>
                        </a:gs>
                        <a:gs pos="23000">
                          <a:schemeClr val="accent1">
                            <a:lumMod val="45000"/>
                            <a:lumOff val="55000"/>
                          </a:schemeClr>
                        </a:gs>
                        <a:gs pos="49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44295514"/>
                  </a:ext>
                </a:extLst>
              </a:tr>
              <a:tr h="9763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1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gratis opleiding, voor personen met werkloosheidsuitkering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1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Financiële voordelen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1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                                  </a:t>
                      </a:r>
                      <a:endParaRPr lang="nl-BE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>
                    <a:gradFill>
                      <a:gsLst>
                        <a:gs pos="100000">
                          <a:srgbClr val="3E7E93"/>
                        </a:gs>
                        <a:gs pos="23000">
                          <a:schemeClr val="accent1">
                            <a:lumMod val="45000"/>
                            <a:lumOff val="55000"/>
                          </a:schemeClr>
                        </a:gs>
                        <a:gs pos="49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51096070"/>
                  </a:ext>
                </a:extLst>
              </a:tr>
              <a:tr h="995379">
                <a:tc>
                  <a:txBody>
                    <a:bodyPr/>
                    <a:lstStyle/>
                    <a:p>
                      <a:r>
                        <a:rPr lang="nl-NL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volgt het opleidingstraject</a:t>
                      </a:r>
                      <a:endParaRPr lang="nl-BE" sz="1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>
                    <a:gradFill>
                      <a:gsLst>
                        <a:gs pos="100000">
                          <a:srgbClr val="3E7E93"/>
                        </a:gs>
                        <a:gs pos="23000">
                          <a:schemeClr val="accent1">
                            <a:lumMod val="45000"/>
                            <a:lumOff val="55000"/>
                          </a:schemeClr>
                        </a:gs>
                        <a:gs pos="49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53606507"/>
                  </a:ext>
                </a:extLst>
              </a:tr>
              <a:tr h="767812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nl-BE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verzorgende - zorgkundige</a:t>
                      </a:r>
                      <a:endParaRPr lang="nl-BE" sz="1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nl-BE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contacteer je bemiddelaar zorg</a:t>
                      </a:r>
                      <a:endParaRPr lang="nl-BE" sz="1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  <a:p>
                      <a:endParaRPr lang="nl-BE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>
                    <a:gradFill>
                      <a:gsLst>
                        <a:gs pos="100000">
                          <a:srgbClr val="3E7E93"/>
                        </a:gs>
                        <a:gs pos="23000">
                          <a:schemeClr val="accent1">
                            <a:lumMod val="45000"/>
                            <a:lumOff val="55000"/>
                          </a:schemeClr>
                        </a:gs>
                        <a:gs pos="49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9493988"/>
                  </a:ext>
                </a:extLst>
              </a:tr>
            </a:tbl>
          </a:graphicData>
        </a:graphic>
      </p:graphicFrame>
      <p:graphicFrame>
        <p:nvGraphicFramePr>
          <p:cNvPr id="4" name="Tabel 3">
            <a:extLst>
              <a:ext uri="{FF2B5EF4-FFF2-40B4-BE49-F238E27FC236}">
                <a16:creationId xmlns:a16="http://schemas.microsoft.com/office/drawing/2014/main" id="{EB9A508D-61A5-BF04-C028-92F7E05853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3632555"/>
              </p:ext>
            </p:extLst>
          </p:nvPr>
        </p:nvGraphicFramePr>
        <p:xfrm>
          <a:off x="2409016" y="1762689"/>
          <a:ext cx="2392586" cy="443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2586">
                  <a:extLst>
                    <a:ext uri="{9D8B030D-6E8A-4147-A177-3AD203B41FA5}">
                      <a16:colId xmlns:a16="http://schemas.microsoft.com/office/drawing/2014/main" val="3991113136"/>
                    </a:ext>
                  </a:extLst>
                </a:gridCol>
              </a:tblGrid>
              <a:tr h="935584">
                <a:tc>
                  <a:txBody>
                    <a:bodyPr/>
                    <a:lstStyle/>
                    <a:p>
                      <a:pPr algn="ctr"/>
                      <a:r>
                        <a:rPr lang="nl-NL" sz="1100" b="1" u="sng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Integra</a:t>
                      </a:r>
                      <a:r>
                        <a:rPr lang="nl-NL" sz="1100" b="1" u="sng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 Zorg</a:t>
                      </a:r>
                      <a:endParaRPr lang="nl-NL" sz="11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  <a:p>
                      <a:r>
                        <a:rPr lang="nl-NL" sz="11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werken -  werkzoekend</a:t>
                      </a:r>
                    </a:p>
                    <a:p>
                      <a:r>
                        <a:rPr lang="nl-NL" sz="11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erkend vluchteling, gezinshereniging, achtergrond zorg</a:t>
                      </a:r>
                    </a:p>
                    <a:p>
                      <a:r>
                        <a:rPr lang="nl-NL" sz="11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inschrijven &amp; slagen voor selectie</a:t>
                      </a:r>
                      <a:endParaRPr lang="nl-BE" sz="11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>
                    <a:gradFill>
                      <a:gsLst>
                        <a:gs pos="100000">
                          <a:srgbClr val="3E7E93"/>
                        </a:gs>
                        <a:gs pos="23000">
                          <a:schemeClr val="accent1">
                            <a:lumMod val="45000"/>
                            <a:lumOff val="55000"/>
                          </a:schemeClr>
                        </a:gs>
                        <a:gs pos="49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48647495"/>
                  </a:ext>
                </a:extLst>
              </a:tr>
              <a:tr h="766872">
                <a:tc>
                  <a:txBody>
                    <a:bodyPr/>
                    <a:lstStyle/>
                    <a:p>
                      <a:pPr lvl="0"/>
                      <a:r>
                        <a:rPr lang="nl-NL" sz="11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voltijdse opleiding</a:t>
                      </a:r>
                    </a:p>
                    <a:p>
                      <a:pPr lvl="0"/>
                      <a:r>
                        <a:rPr lang="nl-NL" sz="11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vrijstellingen mogelijk</a:t>
                      </a:r>
                    </a:p>
                    <a:p>
                      <a:pPr lvl="0"/>
                      <a:r>
                        <a:rPr lang="nl-NL" sz="11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extra modules en traject verlengen zijn niet mogelijk</a:t>
                      </a:r>
                      <a:endParaRPr lang="nl-BE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>
                    <a:gradFill>
                      <a:gsLst>
                        <a:gs pos="100000">
                          <a:srgbClr val="3E7E93"/>
                        </a:gs>
                        <a:gs pos="23000">
                          <a:schemeClr val="accent1">
                            <a:lumMod val="45000"/>
                            <a:lumOff val="55000"/>
                          </a:schemeClr>
                        </a:gs>
                        <a:gs pos="49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44295514"/>
                  </a:ext>
                </a:extLst>
              </a:tr>
              <a:tr h="106202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1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voltijds contract  onbepaalde duur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1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de overeenkomst start op de eerste lesdag 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1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terugbetaling op meerkosten van de opleidingscheques                                     </a:t>
                      </a:r>
                      <a:endParaRPr lang="nl-BE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>
                    <a:gradFill>
                      <a:gsLst>
                        <a:gs pos="100000">
                          <a:srgbClr val="3E7E93"/>
                        </a:gs>
                        <a:gs pos="23000">
                          <a:schemeClr val="accent1">
                            <a:lumMod val="45000"/>
                            <a:lumOff val="55000"/>
                          </a:schemeClr>
                        </a:gs>
                        <a:gs pos="49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51096070"/>
                  </a:ext>
                </a:extLst>
              </a:tr>
              <a:tr h="958825">
                <a:tc>
                  <a:txBody>
                    <a:bodyPr/>
                    <a:lstStyle/>
                    <a:p>
                      <a:r>
                        <a:rPr lang="nl-NL" sz="11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voltijds afwezig op de werkvloer &amp; schoolvakanties</a:t>
                      </a:r>
                    </a:p>
                    <a:p>
                      <a:r>
                        <a:rPr lang="nl-NL" sz="11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min. 1 stage bij werkgever</a:t>
                      </a:r>
                    </a:p>
                    <a:p>
                      <a:r>
                        <a:rPr lang="nl-NL" sz="11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juli &amp; augustus werken bij werkgever</a:t>
                      </a:r>
                      <a:endParaRPr lang="nl-BE" sz="11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>
                    <a:gradFill>
                      <a:gsLst>
                        <a:gs pos="100000">
                          <a:srgbClr val="3E7E93"/>
                        </a:gs>
                        <a:gs pos="23000">
                          <a:schemeClr val="accent1">
                            <a:lumMod val="45000"/>
                            <a:lumOff val="55000"/>
                          </a:schemeClr>
                        </a:gs>
                        <a:gs pos="49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53606507"/>
                  </a:ext>
                </a:extLst>
              </a:tr>
              <a:tr h="708292">
                <a:tc>
                  <a:txBody>
                    <a:bodyPr/>
                    <a:lstStyle/>
                    <a:p>
                      <a:r>
                        <a:rPr lang="nl-BE" sz="1100" u="sng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kandidaat-werknemer - </a:t>
                      </a:r>
                      <a:r>
                        <a:rPr lang="nl-BE" sz="1100" u="sng" kern="12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FeBi</a:t>
                      </a:r>
                      <a:endParaRPr lang="nl-BE" sz="110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100" u="sng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ifg-finss@fe-bi.org</a:t>
                      </a:r>
                      <a:r>
                        <a:rPr lang="en-US" sz="11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 </a:t>
                      </a:r>
                      <a:endParaRPr lang="nl-BE" sz="110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nl-NL" sz="11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tel. 02- 227 69 15</a:t>
                      </a:r>
                      <a:endParaRPr lang="nl-BE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>
                    <a:gradFill>
                      <a:gsLst>
                        <a:gs pos="100000">
                          <a:srgbClr val="3E7E93"/>
                        </a:gs>
                        <a:gs pos="23000">
                          <a:schemeClr val="accent1">
                            <a:lumMod val="45000"/>
                            <a:lumOff val="55000"/>
                          </a:schemeClr>
                        </a:gs>
                        <a:gs pos="49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9493988"/>
                  </a:ext>
                </a:extLst>
              </a:tr>
            </a:tbl>
          </a:graphicData>
        </a:graphic>
      </p:graphicFrame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C180E06E-DCB6-6BD7-5B30-6367B69F12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7732274"/>
              </p:ext>
            </p:extLst>
          </p:nvPr>
        </p:nvGraphicFramePr>
        <p:xfrm>
          <a:off x="7318975" y="1762689"/>
          <a:ext cx="2201025" cy="443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1025">
                  <a:extLst>
                    <a:ext uri="{9D8B030D-6E8A-4147-A177-3AD203B41FA5}">
                      <a16:colId xmlns:a16="http://schemas.microsoft.com/office/drawing/2014/main" val="3991113136"/>
                    </a:ext>
                  </a:extLst>
                </a:gridCol>
              </a:tblGrid>
              <a:tr h="864711">
                <a:tc>
                  <a:txBody>
                    <a:bodyPr/>
                    <a:lstStyle/>
                    <a:p>
                      <a:pPr algn="ctr"/>
                      <a:r>
                        <a:rPr lang="nl-NL" sz="1100" b="1" u="sng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Instroom 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N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werkt bij aanwerving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N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niet in PC 330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N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inschrijven &amp; slagen voor selectie</a:t>
                      </a:r>
                      <a:endParaRPr lang="nl-NL" sz="1100" b="0" u="sng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>
                    <a:gradFill>
                      <a:gsLst>
                        <a:gs pos="100000">
                          <a:srgbClr val="3E7E93"/>
                        </a:gs>
                        <a:gs pos="23000">
                          <a:schemeClr val="accent1">
                            <a:lumMod val="45000"/>
                            <a:lumOff val="55000"/>
                          </a:schemeClr>
                        </a:gs>
                        <a:gs pos="49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48647495"/>
                  </a:ext>
                </a:extLst>
              </a:tr>
              <a:tr h="7745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N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voltijdse opleiding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N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vrijstellingen mogelijk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N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extra modules en traject verlengen zijn niet mogelijk</a:t>
                      </a:r>
                      <a:endParaRPr kumimoji="0" lang="nl-BE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gradFill>
                      <a:gsLst>
                        <a:gs pos="100000">
                          <a:srgbClr val="3E7E93"/>
                        </a:gs>
                        <a:gs pos="23000">
                          <a:schemeClr val="accent1">
                            <a:lumMod val="45000"/>
                            <a:lumOff val="55000"/>
                          </a:schemeClr>
                        </a:gs>
                        <a:gs pos="49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44295514"/>
                  </a:ext>
                </a:extLst>
              </a:tr>
              <a:tr h="94491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N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voltijds contract  onbepaalde duur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N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barema IFIC 10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N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 overeenkomst start op de eerste lesdag                                       éénmalig 1200 € studiebeurs</a:t>
                      </a:r>
                      <a:endParaRPr kumimoji="0" lang="nl-BE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gradFill>
                      <a:gsLst>
                        <a:gs pos="100000">
                          <a:srgbClr val="3E7E93"/>
                        </a:gs>
                        <a:gs pos="23000">
                          <a:schemeClr val="accent1">
                            <a:lumMod val="45000"/>
                            <a:lumOff val="55000"/>
                          </a:schemeClr>
                        </a:gs>
                        <a:gs pos="49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51096070"/>
                  </a:ext>
                </a:extLst>
              </a:tr>
              <a:tr h="116761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nl-N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voltijds afwezig op de werkvloer &amp; schoolvakanties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nl-N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min. 1 stage presteren bij de eigen werkgever </a:t>
                      </a:r>
                      <a:endParaRPr kumimoji="0" lang="nl-NL" sz="1100" b="0" i="0" u="sng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nl-N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van einde schooljaar tot heropstart opleiding, jaarlijks verlof en werken</a:t>
                      </a:r>
                      <a:endParaRPr kumimoji="0" lang="nl-BE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gradFill>
                      <a:gsLst>
                        <a:gs pos="100000">
                          <a:srgbClr val="3E7E93"/>
                        </a:gs>
                        <a:gs pos="23000">
                          <a:schemeClr val="accent1">
                            <a:lumMod val="45000"/>
                            <a:lumOff val="55000"/>
                          </a:schemeClr>
                        </a:gs>
                        <a:gs pos="49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53606507"/>
                  </a:ext>
                </a:extLst>
              </a:tr>
              <a:tr h="67983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www.kiesvoordezorg.be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kumimoji="0" lang="nl-BE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kiesvoordezorg@fe-bi.org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kumimoji="0" lang="nl-BE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tel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02-235 01 74</a:t>
                      </a:r>
                      <a:endParaRPr kumimoji="0" lang="nl-BE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gradFill>
                      <a:gsLst>
                        <a:gs pos="100000">
                          <a:srgbClr val="3E7E93"/>
                        </a:gs>
                        <a:gs pos="23000">
                          <a:schemeClr val="accent1">
                            <a:lumMod val="45000"/>
                            <a:lumOff val="55000"/>
                          </a:schemeClr>
                        </a:gs>
                        <a:gs pos="49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9493988"/>
                  </a:ext>
                </a:extLst>
              </a:tr>
            </a:tbl>
          </a:graphicData>
        </a:graphic>
      </p:graphicFrame>
      <p:pic>
        <p:nvPicPr>
          <p:cNvPr id="15" name="Afbeelding 14">
            <a:extLst>
              <a:ext uri="{FF2B5EF4-FFF2-40B4-BE49-F238E27FC236}">
                <a16:creationId xmlns:a16="http://schemas.microsoft.com/office/drawing/2014/main" id="{AB26884E-BF4C-7CDE-1F7B-B047A1A0C79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61352" y="674350"/>
            <a:ext cx="1411288" cy="8845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FCDA0F83-BA53-E6D0-3512-3954D2540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3570" y="6202662"/>
            <a:ext cx="1209114" cy="58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fbeelding 8" descr="Afbeelding met Lettertype, logo, Graphics, tekst&#10;&#10;Automatisch gegenereerde beschrijving">
            <a:extLst>
              <a:ext uri="{FF2B5EF4-FFF2-40B4-BE49-F238E27FC236}">
                <a16:creationId xmlns:a16="http://schemas.microsoft.com/office/drawing/2014/main" id="{83D996CD-F400-136C-2DCA-13EA164D0E2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84223" y="6217942"/>
            <a:ext cx="1035177" cy="559041"/>
          </a:xfrm>
          <a:prstGeom prst="rect">
            <a:avLst/>
          </a:prstGeom>
        </p:spPr>
      </p:pic>
      <p:pic>
        <p:nvPicPr>
          <p:cNvPr id="20" name="Afbeelding 6">
            <a:extLst>
              <a:ext uri="{FF2B5EF4-FFF2-40B4-BE49-F238E27FC236}">
                <a16:creationId xmlns:a16="http://schemas.microsoft.com/office/drawing/2014/main" id="{2D9B2B48-938E-A47A-BF2A-ED71BF840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837" y="6279501"/>
            <a:ext cx="1307659" cy="549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Afbeelding 22">
            <a:extLst>
              <a:ext uri="{FF2B5EF4-FFF2-40B4-BE49-F238E27FC236}">
                <a16:creationId xmlns:a16="http://schemas.microsoft.com/office/drawing/2014/main" id="{8042FA12-249E-718C-4C69-87E81763262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43518" y="739308"/>
            <a:ext cx="1544896" cy="7546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61309CF3-1C08-ADC1-470A-E2ABA836C30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431838" y="820536"/>
            <a:ext cx="1080774" cy="592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4" name="Tabel 13">
            <a:extLst>
              <a:ext uri="{FF2B5EF4-FFF2-40B4-BE49-F238E27FC236}">
                <a16:creationId xmlns:a16="http://schemas.microsoft.com/office/drawing/2014/main" id="{B07FD307-4B15-63A3-81FB-1E98F3160F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986243"/>
              </p:ext>
            </p:extLst>
          </p:nvPr>
        </p:nvGraphicFramePr>
        <p:xfrm>
          <a:off x="9678176" y="1762689"/>
          <a:ext cx="2445128" cy="443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5128">
                  <a:extLst>
                    <a:ext uri="{9D8B030D-6E8A-4147-A177-3AD203B41FA5}">
                      <a16:colId xmlns:a16="http://schemas.microsoft.com/office/drawing/2014/main" val="3991113136"/>
                    </a:ext>
                  </a:extLst>
                </a:gridCol>
              </a:tblGrid>
              <a:tr h="971696">
                <a:tc>
                  <a:txBody>
                    <a:bodyPr/>
                    <a:lstStyle/>
                    <a:p>
                      <a:pPr algn="ctr"/>
                      <a:r>
                        <a:rPr lang="nl-NL" sz="1100" b="1" u="sng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VIA Vorming Hogerop!</a:t>
                      </a:r>
                    </a:p>
                    <a:p>
                      <a:r>
                        <a:rPr lang="nl-NL" sz="11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2j anciënniteit binnen PC </a:t>
                      </a:r>
                      <a:r>
                        <a:rPr lang="nl-NL" sz="11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331, pc318.01,pc329.01,pc319.01,</a:t>
                      </a:r>
                    </a:p>
                    <a:p>
                      <a:r>
                        <a:rPr lang="nl-NL" sz="1100" b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maatwerkbedrijven</a:t>
                      </a:r>
                      <a:endParaRPr lang="nl-NL" sz="11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  <a:p>
                      <a:r>
                        <a:rPr lang="nl-NL" sz="11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slagen voor selectie &amp; uitgeloot</a:t>
                      </a:r>
                      <a:endParaRPr lang="nl-BE" sz="11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>
                    <a:gradFill>
                      <a:gsLst>
                        <a:gs pos="100000">
                          <a:srgbClr val="3E7E93"/>
                        </a:gs>
                        <a:gs pos="23000">
                          <a:schemeClr val="accent1">
                            <a:lumMod val="45000"/>
                            <a:lumOff val="55000"/>
                          </a:schemeClr>
                        </a:gs>
                        <a:gs pos="49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48647495"/>
                  </a:ext>
                </a:extLst>
              </a:tr>
              <a:tr h="790199">
                <a:tc>
                  <a:txBody>
                    <a:bodyPr/>
                    <a:lstStyle/>
                    <a:p>
                      <a:pPr lvl="0"/>
                      <a:r>
                        <a:rPr lang="nl-NL" sz="11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voltijdse opleiding/verkort traject ZK</a:t>
                      </a:r>
                    </a:p>
                    <a:p>
                      <a:pPr lvl="0"/>
                      <a:r>
                        <a:rPr lang="nl-NL" sz="11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vrijstellingen mogelijk</a:t>
                      </a:r>
                    </a:p>
                    <a:p>
                      <a:pPr lvl="0"/>
                      <a:r>
                        <a:rPr lang="nl-NL" sz="11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extra modules en traject verlengen zijn niet mogelijk</a:t>
                      </a:r>
                      <a:endParaRPr lang="nl-BE" sz="11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>
                    <a:gradFill>
                      <a:gsLst>
                        <a:gs pos="100000">
                          <a:srgbClr val="3E7E93"/>
                        </a:gs>
                        <a:gs pos="23000">
                          <a:schemeClr val="accent1">
                            <a:lumMod val="45000"/>
                            <a:lumOff val="55000"/>
                          </a:schemeClr>
                        </a:gs>
                        <a:gs pos="49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44295514"/>
                  </a:ext>
                </a:extLst>
              </a:tr>
              <a:tr h="9173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1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contract bij werkgever blijft behouden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1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inschrijvingsgeld wordt betaald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1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200€ bewezen opleidingskost per schooljaar</a:t>
                      </a:r>
                      <a:endParaRPr lang="nl-BE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>
                    <a:gradFill>
                      <a:gsLst>
                        <a:gs pos="100000">
                          <a:srgbClr val="3E7E93"/>
                        </a:gs>
                        <a:gs pos="23000">
                          <a:schemeClr val="accent1">
                            <a:lumMod val="45000"/>
                            <a:lumOff val="55000"/>
                          </a:schemeClr>
                        </a:gs>
                        <a:gs pos="49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51096070"/>
                  </a:ext>
                </a:extLst>
              </a:tr>
              <a:tr h="964043">
                <a:tc>
                  <a:txBody>
                    <a:bodyPr/>
                    <a:lstStyle/>
                    <a:p>
                      <a:r>
                        <a:rPr lang="nl-NL" sz="11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voltijds afwezig op de werkvloer/uren verkort traject ZK</a:t>
                      </a:r>
                    </a:p>
                    <a:p>
                      <a:r>
                        <a:rPr lang="nl-NL" sz="11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tijdens de opleiding Stages niet persé bij eigen werkgever</a:t>
                      </a:r>
                    </a:p>
                    <a:p>
                      <a:r>
                        <a:rPr lang="nl-NL" sz="11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op werkvloer in zomerperiode</a:t>
                      </a:r>
                      <a:endParaRPr lang="nl-BE" sz="11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>
                    <a:gradFill>
                      <a:gsLst>
                        <a:gs pos="100000">
                          <a:srgbClr val="3E7E93"/>
                        </a:gs>
                        <a:gs pos="23000">
                          <a:schemeClr val="accent1">
                            <a:lumMod val="45000"/>
                            <a:lumOff val="55000"/>
                          </a:schemeClr>
                        </a:gs>
                        <a:gs pos="49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53606507"/>
                  </a:ext>
                </a:extLst>
              </a:tr>
              <a:tr h="788277">
                <a:tc>
                  <a:txBody>
                    <a:bodyPr/>
                    <a:lstStyle/>
                    <a:p>
                      <a:r>
                        <a:rPr lang="nl-NL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hlinkClick r:id="rId1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Via Vorming Hogerop</a:t>
                      </a:r>
                      <a:r>
                        <a:rPr lang="nl-NL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 </a:t>
                      </a:r>
                      <a:r>
                        <a:rPr lang="nl-NL" sz="9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hlinkClick r:id="rId1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viavorminghogerop@vivosocialprofit.org</a:t>
                      </a:r>
                      <a:endParaRPr lang="nl-NL" sz="9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  <a:p>
                      <a:r>
                        <a:rPr lang="nl-NL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tel.  02275984</a:t>
                      </a:r>
                      <a:endParaRPr lang="nl-BE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>
                    <a:gradFill>
                      <a:gsLst>
                        <a:gs pos="100000">
                          <a:srgbClr val="3E7E93"/>
                        </a:gs>
                        <a:gs pos="23000">
                          <a:schemeClr val="accent1">
                            <a:lumMod val="45000"/>
                            <a:lumOff val="55000"/>
                          </a:schemeClr>
                        </a:gs>
                        <a:gs pos="49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9493988"/>
                  </a:ext>
                </a:extLst>
              </a:tr>
            </a:tbl>
          </a:graphicData>
        </a:graphic>
      </p:graphicFrame>
      <p:sp>
        <p:nvSpPr>
          <p:cNvPr id="25" name="Stroomdiagram: Verbindingslijn 24">
            <a:extLst>
              <a:ext uri="{FF2B5EF4-FFF2-40B4-BE49-F238E27FC236}">
                <a16:creationId xmlns:a16="http://schemas.microsoft.com/office/drawing/2014/main" id="{B2FBB2C3-9949-068F-F1A9-1EE02B653E4F}"/>
              </a:ext>
            </a:extLst>
          </p:cNvPr>
          <p:cNvSpPr/>
          <p:nvPr/>
        </p:nvSpPr>
        <p:spPr>
          <a:xfrm>
            <a:off x="2985997" y="626770"/>
            <a:ext cx="1296955" cy="979715"/>
          </a:xfrm>
          <a:prstGeom prst="flowChartConnector">
            <a:avLst/>
          </a:prstGeom>
          <a:noFill/>
          <a:ln w="76200">
            <a:solidFill>
              <a:srgbClr val="3E7E9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Stroomdiagram: Verbindingslijn 25">
            <a:extLst>
              <a:ext uri="{FF2B5EF4-FFF2-40B4-BE49-F238E27FC236}">
                <a16:creationId xmlns:a16="http://schemas.microsoft.com/office/drawing/2014/main" id="{113534D2-A255-33DA-FA99-F2942DEBB180}"/>
              </a:ext>
            </a:extLst>
          </p:cNvPr>
          <p:cNvSpPr/>
          <p:nvPr/>
        </p:nvSpPr>
        <p:spPr>
          <a:xfrm>
            <a:off x="5449531" y="626770"/>
            <a:ext cx="1296955" cy="979715"/>
          </a:xfrm>
          <a:prstGeom prst="flowChartConnector">
            <a:avLst/>
          </a:prstGeom>
          <a:noFill/>
          <a:ln w="76200">
            <a:solidFill>
              <a:srgbClr val="3E7E9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Stroomdiagram: Verbindingslijn 26">
            <a:extLst>
              <a:ext uri="{FF2B5EF4-FFF2-40B4-BE49-F238E27FC236}">
                <a16:creationId xmlns:a16="http://schemas.microsoft.com/office/drawing/2014/main" id="{DF7F45D7-626F-6B7D-2167-756FC9E7BFFD}"/>
              </a:ext>
            </a:extLst>
          </p:cNvPr>
          <p:cNvSpPr/>
          <p:nvPr/>
        </p:nvSpPr>
        <p:spPr>
          <a:xfrm>
            <a:off x="7664608" y="626770"/>
            <a:ext cx="1296955" cy="979715"/>
          </a:xfrm>
          <a:prstGeom prst="flowChartConnector">
            <a:avLst/>
          </a:prstGeom>
          <a:noFill/>
          <a:ln w="76200">
            <a:solidFill>
              <a:srgbClr val="3E7E9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Stroomdiagram: Verbindingslijn 27">
            <a:extLst>
              <a:ext uri="{FF2B5EF4-FFF2-40B4-BE49-F238E27FC236}">
                <a16:creationId xmlns:a16="http://schemas.microsoft.com/office/drawing/2014/main" id="{E61A8ED6-8748-A17B-CDEA-F6F75C488DE1}"/>
              </a:ext>
            </a:extLst>
          </p:cNvPr>
          <p:cNvSpPr/>
          <p:nvPr/>
        </p:nvSpPr>
        <p:spPr>
          <a:xfrm>
            <a:off x="10267032" y="626770"/>
            <a:ext cx="1296955" cy="979715"/>
          </a:xfrm>
          <a:prstGeom prst="flowChartConnector">
            <a:avLst/>
          </a:prstGeom>
          <a:noFill/>
          <a:ln w="76200">
            <a:solidFill>
              <a:srgbClr val="3E7E9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9" name="Afbeelding 28">
            <a:extLst>
              <a:ext uri="{FF2B5EF4-FFF2-40B4-BE49-F238E27FC236}">
                <a16:creationId xmlns:a16="http://schemas.microsoft.com/office/drawing/2014/main" id="{E743B2B3-3942-4789-BD0D-748951ACDD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64608" y="674350"/>
            <a:ext cx="1411288" cy="8845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" name="Tekstvak 29">
            <a:extLst>
              <a:ext uri="{FF2B5EF4-FFF2-40B4-BE49-F238E27FC236}">
                <a16:creationId xmlns:a16="http://schemas.microsoft.com/office/drawing/2014/main" id="{2D7518AC-E8E2-33B1-73FC-87B3461EBC8F}"/>
              </a:ext>
            </a:extLst>
          </p:cNvPr>
          <p:cNvSpPr txBox="1"/>
          <p:nvPr/>
        </p:nvSpPr>
        <p:spPr>
          <a:xfrm>
            <a:off x="231027" y="6357538"/>
            <a:ext cx="1923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hlinkClick r:id="rId19"/>
              </a:rPr>
              <a:t>Trajectkompas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0331471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D059BE-2E3E-D49A-C6D0-1BF6333A76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7E1A06-1D68-1B43-9A97-2C6BFBE94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9438" y="14390"/>
            <a:ext cx="5766711" cy="508154"/>
          </a:xfrm>
        </p:spPr>
        <p:txBody>
          <a:bodyPr/>
          <a:lstStyle/>
          <a:p>
            <a:r>
              <a:rPr lang="nl-NL" sz="2000" dirty="0">
                <a:solidFill>
                  <a:srgbClr val="3E7E93"/>
                </a:solidFill>
              </a:rPr>
              <a:t>Instroomtrajecten verzorgende - zorgkundige</a:t>
            </a:r>
            <a:endParaRPr lang="nl-BE" sz="2000" dirty="0">
              <a:solidFill>
                <a:srgbClr val="3E7E93"/>
              </a:solidFill>
            </a:endParaRPr>
          </a:p>
        </p:txBody>
      </p:sp>
      <p:sp useBgFill="1">
        <p:nvSpPr>
          <p:cNvPr id="8" name="Stroomdiagram: Verbindingslijn 7">
            <a:extLst>
              <a:ext uri="{FF2B5EF4-FFF2-40B4-BE49-F238E27FC236}">
                <a16:creationId xmlns:a16="http://schemas.microsoft.com/office/drawing/2014/main" id="{1F55DB21-3ED3-4C12-688B-8B29E2940840}"/>
              </a:ext>
            </a:extLst>
          </p:cNvPr>
          <p:cNvSpPr/>
          <p:nvPr/>
        </p:nvSpPr>
        <p:spPr>
          <a:xfrm>
            <a:off x="639652" y="398749"/>
            <a:ext cx="1296955" cy="1080000"/>
          </a:xfrm>
          <a:prstGeom prst="flowChartConnector">
            <a:avLst/>
          </a:prstGeom>
          <a:ln w="76200">
            <a:solidFill>
              <a:srgbClr val="3E7E9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 useBgFill="1">
        <p:nvSpPr>
          <p:cNvPr id="10" name="Stroomdiagram: Verbindingslijn 9">
            <a:extLst>
              <a:ext uri="{FF2B5EF4-FFF2-40B4-BE49-F238E27FC236}">
                <a16:creationId xmlns:a16="http://schemas.microsoft.com/office/drawing/2014/main" id="{BFE42CF7-F1D3-4DA8-BEAB-D1116DEA60F4}"/>
              </a:ext>
            </a:extLst>
          </p:cNvPr>
          <p:cNvSpPr/>
          <p:nvPr/>
        </p:nvSpPr>
        <p:spPr>
          <a:xfrm>
            <a:off x="3083796" y="398749"/>
            <a:ext cx="1296955" cy="1080000"/>
          </a:xfrm>
          <a:prstGeom prst="flowChartConnector">
            <a:avLst/>
          </a:prstGeom>
          <a:ln w="76200">
            <a:solidFill>
              <a:srgbClr val="3E7E9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 useBgFill="1">
        <p:nvSpPr>
          <p:cNvPr id="17" name="Stroomdiagram: Verbindingslijn 16">
            <a:extLst>
              <a:ext uri="{FF2B5EF4-FFF2-40B4-BE49-F238E27FC236}">
                <a16:creationId xmlns:a16="http://schemas.microsoft.com/office/drawing/2014/main" id="{3BF4BDA8-8AAB-C746-A2C6-6A29818C348D}"/>
              </a:ext>
            </a:extLst>
          </p:cNvPr>
          <p:cNvSpPr/>
          <p:nvPr/>
        </p:nvSpPr>
        <p:spPr>
          <a:xfrm>
            <a:off x="10096141" y="398749"/>
            <a:ext cx="1296955" cy="1080000"/>
          </a:xfrm>
          <a:prstGeom prst="flowChartConnector">
            <a:avLst/>
          </a:prstGeom>
          <a:ln w="76200">
            <a:solidFill>
              <a:srgbClr val="3E7E9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3" name="Tabel 2">
            <a:extLst>
              <a:ext uri="{FF2B5EF4-FFF2-40B4-BE49-F238E27FC236}">
                <a16:creationId xmlns:a16="http://schemas.microsoft.com/office/drawing/2014/main" id="{FC969DB7-116F-45E6-5077-5902480806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077503"/>
              </p:ext>
            </p:extLst>
          </p:nvPr>
        </p:nvGraphicFramePr>
        <p:xfrm>
          <a:off x="5074199" y="1615818"/>
          <a:ext cx="2207647" cy="46080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7647">
                  <a:extLst>
                    <a:ext uri="{9D8B030D-6E8A-4147-A177-3AD203B41FA5}">
                      <a16:colId xmlns:a16="http://schemas.microsoft.com/office/drawing/2014/main" val="3991113136"/>
                    </a:ext>
                  </a:extLst>
                </a:gridCol>
              </a:tblGrid>
              <a:tr h="1000305">
                <a:tc>
                  <a:txBody>
                    <a:bodyPr/>
                    <a:lstStyle/>
                    <a:p>
                      <a:pPr algn="ctr"/>
                      <a:r>
                        <a:rPr lang="nl-NL" sz="1100" b="1" u="sng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Opleidingsproject zorgkundige</a:t>
                      </a:r>
                      <a:r>
                        <a:rPr lang="nl-NL" sz="11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nl-N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Werkt bij aanwerving in </a:t>
                      </a:r>
                      <a:r>
                        <a:rPr kumimoji="0" lang="nl-NL" sz="11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PC 330, ,</a:t>
                      </a:r>
                      <a:r>
                        <a:rPr kumimoji="0" lang="nl-N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voldoet aan voorwaarden &amp;.werkt in een niet verzorgende functie inschrijven &amp; slagen selectie</a:t>
                      </a:r>
                      <a:endParaRPr lang="nl-BE" sz="11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>
                    <a:gradFill>
                      <a:gsLst>
                        <a:gs pos="100000">
                          <a:srgbClr val="3E7E93"/>
                        </a:gs>
                        <a:gs pos="23000">
                          <a:schemeClr val="accent1">
                            <a:lumMod val="45000"/>
                            <a:lumOff val="55000"/>
                          </a:schemeClr>
                        </a:gs>
                        <a:gs pos="49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48647495"/>
                  </a:ext>
                </a:extLst>
              </a:tr>
              <a:tr h="625605">
                <a:tc>
                  <a:txBody>
                    <a:bodyPr/>
                    <a:lstStyle/>
                    <a:p>
                      <a:pPr lvl="0"/>
                      <a:r>
                        <a:rPr lang="nl-NL" sz="11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voltijdse/ deeltijdse opleiding</a:t>
                      </a:r>
                    </a:p>
                    <a:p>
                      <a:pPr lvl="0"/>
                      <a:r>
                        <a:rPr lang="nl-NL" sz="11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vrijstellingen mogelijk</a:t>
                      </a:r>
                    </a:p>
                    <a:p>
                      <a:pPr lvl="0"/>
                      <a:r>
                        <a:rPr lang="nl-NL" sz="11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herkansing niet mogelijk</a:t>
                      </a:r>
                    </a:p>
                  </a:txBody>
                  <a:tcPr>
                    <a:gradFill>
                      <a:gsLst>
                        <a:gs pos="100000">
                          <a:srgbClr val="3E7E93"/>
                        </a:gs>
                        <a:gs pos="23000">
                          <a:schemeClr val="accent1">
                            <a:lumMod val="45000"/>
                            <a:lumOff val="55000"/>
                          </a:schemeClr>
                        </a:gs>
                        <a:gs pos="49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44295514"/>
                  </a:ext>
                </a:extLst>
              </a:tr>
              <a:tr h="69895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nl-NL" sz="11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contract blijft behouden</a:t>
                      </a:r>
                      <a:endParaRPr lang="nl-BE" sz="11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>
                    <a:gradFill>
                      <a:gsLst>
                        <a:gs pos="100000">
                          <a:srgbClr val="3E7E93"/>
                        </a:gs>
                        <a:gs pos="23000">
                          <a:schemeClr val="accent1">
                            <a:lumMod val="45000"/>
                            <a:lumOff val="55000"/>
                          </a:schemeClr>
                        </a:gs>
                        <a:gs pos="49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51096070"/>
                  </a:ext>
                </a:extLst>
              </a:tr>
              <a:tr h="146336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nl-N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afwezig met behoud van loon  opleiding en vakanties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nl-N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niet verplicht  om stages te presteren bij eigen werkgever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nl-N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einde schooljaar tot heropstart opleiding, jaarlijks verlof en  werkzaam bij werkgever</a:t>
                      </a:r>
                      <a:endParaRPr lang="nl-B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>
                    <a:gradFill>
                      <a:gsLst>
                        <a:gs pos="100000">
                          <a:srgbClr val="3E7E93"/>
                        </a:gs>
                        <a:gs pos="23000">
                          <a:schemeClr val="accent1">
                            <a:lumMod val="45000"/>
                            <a:lumOff val="55000"/>
                          </a:schemeClr>
                        </a:gs>
                        <a:gs pos="49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53606507"/>
                  </a:ext>
                </a:extLst>
              </a:tr>
              <a:tr h="81977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N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Opleidingsproject zorgkundige</a:t>
                      </a:r>
                      <a:endParaRPr kumimoji="0" lang="nl-NL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BE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ifg-finss@fe-bi.org</a:t>
                      </a:r>
                      <a:endParaRPr kumimoji="0" lang="nl-BE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BE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02 227 69 03 of 02 227 69 16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nl-BE" sz="1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>
                    <a:gradFill>
                      <a:gsLst>
                        <a:gs pos="100000">
                          <a:srgbClr val="3E7E93"/>
                        </a:gs>
                        <a:gs pos="23000">
                          <a:schemeClr val="accent1">
                            <a:lumMod val="45000"/>
                            <a:lumOff val="55000"/>
                          </a:schemeClr>
                        </a:gs>
                        <a:gs pos="49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9493988"/>
                  </a:ext>
                </a:extLst>
              </a:tr>
            </a:tbl>
          </a:graphicData>
        </a:graphic>
      </p:graphicFrame>
      <p:graphicFrame>
        <p:nvGraphicFramePr>
          <p:cNvPr id="4" name="Tabel 3">
            <a:extLst>
              <a:ext uri="{FF2B5EF4-FFF2-40B4-BE49-F238E27FC236}">
                <a16:creationId xmlns:a16="http://schemas.microsoft.com/office/drawing/2014/main" id="{893B8FF7-6A88-D2AC-7435-EEF6984B9D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4223777"/>
              </p:ext>
            </p:extLst>
          </p:nvPr>
        </p:nvGraphicFramePr>
        <p:xfrm>
          <a:off x="9785971" y="1615818"/>
          <a:ext cx="2242847" cy="4607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2847">
                  <a:extLst>
                    <a:ext uri="{9D8B030D-6E8A-4147-A177-3AD203B41FA5}">
                      <a16:colId xmlns:a16="http://schemas.microsoft.com/office/drawing/2014/main" val="3991113136"/>
                    </a:ext>
                  </a:extLst>
                </a:gridCol>
              </a:tblGrid>
              <a:tr h="1361746">
                <a:tc>
                  <a:txBody>
                    <a:bodyPr/>
                    <a:lstStyle/>
                    <a:p>
                      <a:pPr algn="ctr"/>
                      <a:r>
                        <a:rPr lang="nl-NL" sz="1100" b="1" u="sng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Instroom A</a:t>
                      </a:r>
                    </a:p>
                    <a:p>
                      <a:pPr algn="ctr"/>
                      <a:r>
                        <a:rPr lang="nl-NL" sz="1100" b="1" u="sng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Project 600                          </a:t>
                      </a:r>
                    </a:p>
                    <a:p>
                      <a:pPr algn="l"/>
                      <a:r>
                        <a:rPr lang="nl-NL" sz="1100" b="0" u="none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In dienst bij lokaal openbaar bestuur, min. deeltijds contract, onbepaalde duur &amp; inschrijven</a:t>
                      </a:r>
                    </a:p>
                    <a:p>
                      <a:pPr algn="l"/>
                      <a:r>
                        <a:rPr lang="nl-NL" sz="1100" b="0" u="sng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Instroom A </a:t>
                      </a:r>
                      <a:r>
                        <a:rPr lang="nl-NL" sz="1100" b="0" u="none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: 3j lokaal bestuur</a:t>
                      </a:r>
                    </a:p>
                    <a:p>
                      <a:pPr algn="l"/>
                      <a:r>
                        <a:rPr lang="nl-NL" sz="1100" b="0" u="sng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Project 600 </a:t>
                      </a:r>
                      <a:r>
                        <a:rPr lang="nl-NL" sz="1100" b="0" u="none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federale zorgsector</a:t>
                      </a:r>
                    </a:p>
                  </a:txBody>
                  <a:tcPr>
                    <a:gradFill>
                      <a:gsLst>
                        <a:gs pos="100000">
                          <a:srgbClr val="3E7E93"/>
                        </a:gs>
                        <a:gs pos="23000">
                          <a:schemeClr val="accent1">
                            <a:lumMod val="45000"/>
                            <a:lumOff val="55000"/>
                          </a:schemeClr>
                        </a:gs>
                        <a:gs pos="49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48647495"/>
                  </a:ext>
                </a:extLst>
              </a:tr>
              <a:tr h="820328">
                <a:tc>
                  <a:txBody>
                    <a:bodyPr/>
                    <a:lstStyle/>
                    <a:p>
                      <a:pPr lvl="0"/>
                      <a:r>
                        <a:rPr lang="nl-NL" sz="1100" b="0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voltijdse / deeltijdse opleiding</a:t>
                      </a:r>
                    </a:p>
                    <a:p>
                      <a:pPr lvl="0"/>
                      <a:r>
                        <a:rPr lang="nl-NL" sz="1100" b="0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vrijstellingen mogelijk</a:t>
                      </a:r>
                    </a:p>
                    <a:p>
                      <a:pPr lvl="0"/>
                      <a:r>
                        <a:rPr lang="nl-NL" sz="1100" b="0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extra modules en traject verlengen zijn niet mogelijk</a:t>
                      </a:r>
                      <a:endParaRPr lang="nl-BE" b="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>
                    <a:gradFill>
                      <a:gsLst>
                        <a:gs pos="100000">
                          <a:srgbClr val="3E7E93"/>
                        </a:gs>
                        <a:gs pos="23000">
                          <a:schemeClr val="accent1">
                            <a:lumMod val="45000"/>
                            <a:lumOff val="55000"/>
                          </a:schemeClr>
                        </a:gs>
                        <a:gs pos="49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44295514"/>
                  </a:ext>
                </a:extLst>
              </a:tr>
              <a:tr h="4899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100" b="0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contract blijft behouden</a:t>
                      </a:r>
                    </a:p>
                  </a:txBody>
                  <a:tcPr>
                    <a:gradFill>
                      <a:gsLst>
                        <a:gs pos="100000">
                          <a:srgbClr val="3E7E93"/>
                        </a:gs>
                        <a:gs pos="23000">
                          <a:schemeClr val="accent1">
                            <a:lumMod val="45000"/>
                            <a:lumOff val="55000"/>
                          </a:schemeClr>
                        </a:gs>
                        <a:gs pos="49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51096070"/>
                  </a:ext>
                </a:extLst>
              </a:tr>
              <a:tr h="1000801">
                <a:tc>
                  <a:txBody>
                    <a:bodyPr/>
                    <a:lstStyle/>
                    <a:p>
                      <a:r>
                        <a:rPr lang="nl-NL" sz="1100" b="0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studeren en werken combineren</a:t>
                      </a:r>
                    </a:p>
                    <a:p>
                      <a:r>
                        <a:rPr lang="nl-NL" sz="1100" b="0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afwezig tijdens de opleidingsdagen</a:t>
                      </a:r>
                    </a:p>
                    <a:p>
                      <a:r>
                        <a:rPr lang="nl-NL" sz="1100" b="0" dirty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tijdens vakanties werkt de werknemer bij de werkgever volgens arbeidsritme</a:t>
                      </a:r>
                      <a:endParaRPr lang="nl-BE" sz="1100" b="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>
                    <a:gradFill>
                      <a:gsLst>
                        <a:gs pos="100000">
                          <a:srgbClr val="3E7E93"/>
                        </a:gs>
                        <a:gs pos="23000">
                          <a:schemeClr val="accent1">
                            <a:lumMod val="45000"/>
                            <a:lumOff val="55000"/>
                          </a:schemeClr>
                        </a:gs>
                        <a:gs pos="49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53606507"/>
                  </a:ext>
                </a:extLst>
              </a:tr>
              <a:tr h="93517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nl-BE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Instroom A</a:t>
                      </a:r>
                      <a:endParaRPr kumimoji="0" lang="nl-BE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N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Project 600</a:t>
                      </a:r>
                      <a:endParaRPr kumimoji="0" lang="nl-BE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  <a:hlinkClick r:id="rId6">
                          <a:extLst>
                            <a:ext uri="{A12FA001-AC4F-418D-AE19-62706E023703}">
                              <ahyp:hlinkClr xmlns:ahyp="http://schemas.microsoft.com/office/drawing/2018/hyperlinkcolor" val="tx"/>
                            </a:ext>
                          </a:extLst>
                        </a:hlinkClick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nl-BE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maribel@rsz.fgov.be</a:t>
                      </a:r>
                      <a:endParaRPr kumimoji="0" lang="nl-BE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nl-BE" b="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>
                    <a:gradFill>
                      <a:gsLst>
                        <a:gs pos="100000">
                          <a:srgbClr val="3E7E93"/>
                        </a:gs>
                        <a:gs pos="23000">
                          <a:schemeClr val="accent1">
                            <a:lumMod val="45000"/>
                            <a:lumOff val="55000"/>
                          </a:schemeClr>
                        </a:gs>
                        <a:gs pos="49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9493988"/>
                  </a:ext>
                </a:extLst>
              </a:tr>
            </a:tbl>
          </a:graphicData>
        </a:graphic>
      </p:graphicFrame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22361C2A-AAF6-FE1E-8FFA-32C327032A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0634074"/>
              </p:ext>
            </p:extLst>
          </p:nvPr>
        </p:nvGraphicFramePr>
        <p:xfrm>
          <a:off x="7485237" y="1615818"/>
          <a:ext cx="2097343" cy="460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7343">
                  <a:extLst>
                    <a:ext uri="{9D8B030D-6E8A-4147-A177-3AD203B41FA5}">
                      <a16:colId xmlns:a16="http://schemas.microsoft.com/office/drawing/2014/main" val="3991113136"/>
                    </a:ext>
                  </a:extLst>
                </a:gridCol>
              </a:tblGrid>
              <a:tr h="1289468">
                <a:tc>
                  <a:txBody>
                    <a:bodyPr/>
                    <a:lstStyle/>
                    <a:p>
                      <a:pPr algn="ctr"/>
                      <a:r>
                        <a:rPr lang="nl-NL" sz="1100" b="1" u="sng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Op stap naar zorgkundige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nl-NL" sz="11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werkt bij aanwerving in PSC </a:t>
                      </a:r>
                      <a:r>
                        <a:rPr lang="nl-NL" sz="1100" b="0" u="sng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330.01.20</a:t>
                      </a:r>
                      <a:r>
                        <a:rPr lang="nl-NL" sz="11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,  min. 50% contract onbepaalde duur , </a:t>
                      </a:r>
                      <a:r>
                        <a:rPr kumimoji="0" lang="nl-N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min. 9 maanden anciënniteit, beperkte plaatsen,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nl-N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geen selectieproeven</a:t>
                      </a:r>
                      <a:endParaRPr lang="nl-BE" sz="11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>
                    <a:gradFill>
                      <a:gsLst>
                        <a:gs pos="100000">
                          <a:srgbClr val="3E7E93"/>
                        </a:gs>
                        <a:gs pos="23000">
                          <a:schemeClr val="accent1">
                            <a:lumMod val="45000"/>
                            <a:lumOff val="55000"/>
                          </a:schemeClr>
                        </a:gs>
                        <a:gs pos="49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48647495"/>
                  </a:ext>
                </a:extLst>
              </a:tr>
              <a:tr h="621001">
                <a:tc>
                  <a:txBody>
                    <a:bodyPr/>
                    <a:lstStyle/>
                    <a:p>
                      <a:pPr lvl="0"/>
                      <a:r>
                        <a:rPr lang="nl-NL" sz="11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voltijdse/ deeltijdse opleiding</a:t>
                      </a:r>
                    </a:p>
                    <a:p>
                      <a:pPr lvl="0"/>
                      <a:r>
                        <a:rPr lang="nl-NL" sz="11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vrijstellingen mogelijk</a:t>
                      </a:r>
                    </a:p>
                    <a:p>
                      <a:pPr lvl="0"/>
                      <a:r>
                        <a:rPr lang="nl-NL" sz="11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herkansing niet mogelijk</a:t>
                      </a:r>
                    </a:p>
                  </a:txBody>
                  <a:tcPr>
                    <a:gradFill>
                      <a:gsLst>
                        <a:gs pos="100000">
                          <a:srgbClr val="3E7E93"/>
                        </a:gs>
                        <a:gs pos="23000">
                          <a:schemeClr val="accent1">
                            <a:lumMod val="45000"/>
                            <a:lumOff val="55000"/>
                          </a:schemeClr>
                        </a:gs>
                        <a:gs pos="49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44295514"/>
                  </a:ext>
                </a:extLst>
              </a:tr>
              <a:tr h="94137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1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contract blijft behouden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1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terugbetaling inschrijvingsgeld tot 770€ per schooljaar</a:t>
                      </a:r>
                      <a:endParaRPr lang="nl-BE" sz="11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>
                    <a:gradFill>
                      <a:gsLst>
                        <a:gs pos="100000">
                          <a:srgbClr val="3E7E93"/>
                        </a:gs>
                        <a:gs pos="23000">
                          <a:schemeClr val="accent1">
                            <a:lumMod val="45000"/>
                            <a:lumOff val="55000"/>
                          </a:schemeClr>
                        </a:gs>
                        <a:gs pos="49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51096070"/>
                  </a:ext>
                </a:extLst>
              </a:tr>
              <a:tr h="878079">
                <a:tc>
                  <a:txBody>
                    <a:bodyPr/>
                    <a:lstStyle/>
                    <a:p>
                      <a:r>
                        <a:rPr lang="nl-NL" sz="11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studeren en werken combineren</a:t>
                      </a:r>
                    </a:p>
                    <a:p>
                      <a:r>
                        <a:rPr lang="nl-NL" sz="11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resterende werkuren presteren bij werkgever, inclusief vakanties</a:t>
                      </a:r>
                      <a:endParaRPr lang="nl-BE" sz="11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>
                    <a:gradFill>
                      <a:gsLst>
                        <a:gs pos="100000">
                          <a:srgbClr val="3E7E93"/>
                        </a:gs>
                        <a:gs pos="23000">
                          <a:schemeClr val="accent1">
                            <a:lumMod val="45000"/>
                            <a:lumOff val="55000"/>
                          </a:schemeClr>
                        </a:gs>
                        <a:gs pos="49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53606507"/>
                  </a:ext>
                </a:extLst>
              </a:tr>
              <a:tr h="878079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nl-BE" sz="1100" b="0" i="0" u="none" strike="noStrike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Opstap naar zorgkundige</a:t>
                      </a:r>
                      <a:endParaRPr lang="nl-BE" sz="1100" b="0" i="0" u="none" strike="noStrike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  <a:hlinkClick r:id="rId8">
                          <a:extLst>
                            <a:ext uri="{A12FA001-AC4F-418D-AE19-62706E023703}">
                              <ahyp:hlinkClr xmlns:ahyp="http://schemas.microsoft.com/office/drawing/2018/hyperlinkcolor" val="tx"/>
                            </a:ext>
                          </a:extLst>
                        </a:hlinkClick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nl-BE" sz="1100" b="0" i="0" u="none" strike="noStrike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vormingouderenzorg@fe-bi.org</a:t>
                      </a:r>
                      <a:r>
                        <a:rPr lang="nl-BE" sz="1100" b="0" i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nl-BE" sz="1100" b="0" i="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02 211 14 80</a:t>
                      </a:r>
                      <a:endParaRPr lang="nl-BE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>
                    <a:gradFill>
                      <a:gsLst>
                        <a:gs pos="100000">
                          <a:srgbClr val="3E7E93"/>
                        </a:gs>
                        <a:gs pos="23000">
                          <a:schemeClr val="accent1">
                            <a:lumMod val="45000"/>
                            <a:lumOff val="55000"/>
                          </a:schemeClr>
                        </a:gs>
                        <a:gs pos="49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9493988"/>
                  </a:ext>
                </a:extLst>
              </a:tr>
            </a:tbl>
          </a:graphicData>
        </a:graphic>
      </p:graphicFrame>
      <p:sp useBgFill="1">
        <p:nvSpPr>
          <p:cNvPr id="12" name="Stroomdiagram: Verbindingslijn 11">
            <a:extLst>
              <a:ext uri="{FF2B5EF4-FFF2-40B4-BE49-F238E27FC236}">
                <a16:creationId xmlns:a16="http://schemas.microsoft.com/office/drawing/2014/main" id="{EF93DBD8-77B8-28AC-30BC-A583CA47A444}"/>
              </a:ext>
            </a:extLst>
          </p:cNvPr>
          <p:cNvSpPr/>
          <p:nvPr/>
        </p:nvSpPr>
        <p:spPr>
          <a:xfrm>
            <a:off x="5508064" y="398749"/>
            <a:ext cx="1296955" cy="1080000"/>
          </a:xfrm>
          <a:prstGeom prst="flowChartConnector">
            <a:avLst/>
          </a:prstGeom>
          <a:ln w="76200">
            <a:solidFill>
              <a:srgbClr val="3E7E9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4" name="Tabel 13">
            <a:extLst>
              <a:ext uri="{FF2B5EF4-FFF2-40B4-BE49-F238E27FC236}">
                <a16:creationId xmlns:a16="http://schemas.microsoft.com/office/drawing/2014/main" id="{51344930-059C-64E7-E339-70A8C78D96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6957940"/>
              </p:ext>
            </p:extLst>
          </p:nvPr>
        </p:nvGraphicFramePr>
        <p:xfrm>
          <a:off x="156771" y="1615818"/>
          <a:ext cx="2242847" cy="460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2847">
                  <a:extLst>
                    <a:ext uri="{9D8B030D-6E8A-4147-A177-3AD203B41FA5}">
                      <a16:colId xmlns:a16="http://schemas.microsoft.com/office/drawing/2014/main" val="3991113136"/>
                    </a:ext>
                  </a:extLst>
                </a:gridCol>
              </a:tblGrid>
              <a:tr h="932754">
                <a:tc>
                  <a:txBody>
                    <a:bodyPr/>
                    <a:lstStyle/>
                    <a:p>
                      <a:pPr algn="ctr"/>
                      <a:r>
                        <a:rPr lang="nl-NL" sz="1100" b="1" u="sng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Het structureel instoomkanaal</a:t>
                      </a:r>
                    </a:p>
                    <a:p>
                      <a:pPr algn="ctr"/>
                      <a:r>
                        <a:rPr lang="nl-NL" sz="1100" b="1" u="sng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PSC 330.01.20 &amp; publieke sector</a:t>
                      </a:r>
                    </a:p>
                    <a:p>
                      <a:r>
                        <a:rPr lang="nl-NL" sz="11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Iedereen met niet de juiste kwalificatie</a:t>
                      </a:r>
                    </a:p>
                    <a:p>
                      <a:r>
                        <a:rPr lang="nl-NL" sz="11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werkgever selecteert</a:t>
                      </a:r>
                      <a:endParaRPr lang="nl-BE" sz="11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>
                    <a:gradFill>
                      <a:gsLst>
                        <a:gs pos="100000">
                          <a:srgbClr val="3E7E93"/>
                        </a:gs>
                        <a:gs pos="23000">
                          <a:schemeClr val="accent1">
                            <a:lumMod val="45000"/>
                            <a:lumOff val="55000"/>
                          </a:schemeClr>
                        </a:gs>
                        <a:gs pos="49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48647495"/>
                  </a:ext>
                </a:extLst>
              </a:tr>
              <a:tr h="6735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N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voltijdse/ deeltijdse opleiding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N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vrijstellingen mogelijk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N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combinatie met AAV in eigen tijd </a:t>
                      </a:r>
                      <a:endParaRPr kumimoji="0" lang="nl-BE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gradFill>
                      <a:gsLst>
                        <a:gs pos="100000">
                          <a:srgbClr val="3E7E93"/>
                        </a:gs>
                        <a:gs pos="23000">
                          <a:schemeClr val="accent1">
                            <a:lumMod val="45000"/>
                            <a:lumOff val="55000"/>
                          </a:schemeClr>
                        </a:gs>
                        <a:gs pos="49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44295514"/>
                  </a:ext>
                </a:extLst>
              </a:tr>
              <a:tr h="11009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N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contract onbepaalde duur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N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barema IFIC 10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N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 overeenkomst start (ten laatste 6 maanden:  PSC 330) voor de eerste opleidingsdag                                   éénmalig 600 € studiebeurs (bruto)</a:t>
                      </a:r>
                      <a:endParaRPr kumimoji="0" lang="nl-BE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gradFill>
                      <a:gsLst>
                        <a:gs pos="100000">
                          <a:srgbClr val="3E7E93"/>
                        </a:gs>
                        <a:gs pos="23000">
                          <a:schemeClr val="accent1">
                            <a:lumMod val="45000"/>
                            <a:lumOff val="55000"/>
                          </a:schemeClr>
                        </a:gs>
                        <a:gs pos="49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51096070"/>
                  </a:ext>
                </a:extLst>
              </a:tr>
              <a:tr h="11009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nl-N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afwezig met behoud van loon op lesdagen, examendagen en stages reglementair niet bij eigen werkgever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nl-N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resterende uren aanwezig op de werkvloer, incl. vakanties</a:t>
                      </a:r>
                      <a:endParaRPr lang="nl-BE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>
                    <a:gradFill>
                      <a:gsLst>
                        <a:gs pos="100000">
                          <a:srgbClr val="3E7E93"/>
                        </a:gs>
                        <a:gs pos="23000">
                          <a:schemeClr val="accent1">
                            <a:lumMod val="45000"/>
                            <a:lumOff val="55000"/>
                          </a:schemeClr>
                        </a:gs>
                        <a:gs pos="49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53606507"/>
                  </a:ext>
                </a:extLst>
              </a:tr>
              <a:tr h="7997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N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hlinkClick r:id="rId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Het structureel instroomkanaal</a:t>
                      </a:r>
                      <a:endParaRPr kumimoji="0" lang="nl-NL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nl-N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IKA@vivosocialprofit.org</a:t>
                      </a:r>
                      <a:endParaRPr kumimoji="0" lang="nl-NL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nl-N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tel. 02 227 62 07</a:t>
                      </a:r>
                      <a:endParaRPr kumimoji="0" lang="nl-BE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gradFill>
                      <a:gsLst>
                        <a:gs pos="100000">
                          <a:srgbClr val="3E7E93"/>
                        </a:gs>
                        <a:gs pos="23000">
                          <a:schemeClr val="accent1">
                            <a:lumMod val="45000"/>
                            <a:lumOff val="55000"/>
                          </a:schemeClr>
                        </a:gs>
                        <a:gs pos="49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9493988"/>
                  </a:ext>
                </a:extLst>
              </a:tr>
            </a:tbl>
          </a:graphicData>
        </a:graphic>
      </p:graphicFrame>
      <p:pic>
        <p:nvPicPr>
          <p:cNvPr id="11" name="Afbeelding 10">
            <a:extLst>
              <a:ext uri="{FF2B5EF4-FFF2-40B4-BE49-F238E27FC236}">
                <a16:creationId xmlns:a16="http://schemas.microsoft.com/office/drawing/2014/main" id="{D5272790-2848-EF1E-13D4-D7A0D571087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9418" y="504902"/>
            <a:ext cx="1099631" cy="90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Stroomdiagram: Verbindingslijn 17">
            <a:extLst>
              <a:ext uri="{FF2B5EF4-FFF2-40B4-BE49-F238E27FC236}">
                <a16:creationId xmlns:a16="http://schemas.microsoft.com/office/drawing/2014/main" id="{C4E50D03-4622-D62A-9529-2D72A237E157}"/>
              </a:ext>
            </a:extLst>
          </p:cNvPr>
          <p:cNvSpPr/>
          <p:nvPr/>
        </p:nvSpPr>
        <p:spPr>
          <a:xfrm>
            <a:off x="7901575" y="398749"/>
            <a:ext cx="1296955" cy="1080000"/>
          </a:xfrm>
          <a:prstGeom prst="flowChartConnector">
            <a:avLst/>
          </a:prstGeom>
          <a:noFill/>
          <a:ln w="76200">
            <a:solidFill>
              <a:srgbClr val="3E7E9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9C3EC213-E020-1F35-3537-F8EB37E6C1A5}"/>
              </a:ext>
            </a:extLst>
          </p:cNvPr>
          <p:cNvSpPr txBox="1"/>
          <p:nvPr/>
        </p:nvSpPr>
        <p:spPr>
          <a:xfrm>
            <a:off x="449539" y="6342454"/>
            <a:ext cx="2242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hlinkClick r:id="rId12"/>
              </a:rPr>
              <a:t>Trajectkompas</a:t>
            </a:r>
            <a:endParaRPr lang="nl-BE" dirty="0"/>
          </a:p>
        </p:txBody>
      </p:sp>
      <p:pic>
        <p:nvPicPr>
          <p:cNvPr id="7" name="Afbeelding 6" descr="Afbeelding met Lettertype, logo, Graphics, tekst&#10;&#10;Automatisch gegenereerde beschrijving">
            <a:extLst>
              <a:ext uri="{FF2B5EF4-FFF2-40B4-BE49-F238E27FC236}">
                <a16:creationId xmlns:a16="http://schemas.microsoft.com/office/drawing/2014/main" id="{968A344D-FA74-D7F2-29A7-D80EBD196D9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969142" y="6245072"/>
            <a:ext cx="974668" cy="570091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B9C74BD9-8360-EC00-525A-97CF03456D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5741" y="6239078"/>
            <a:ext cx="1147481" cy="559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208AEE25-41E4-3A86-1E18-56CEF850F0C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652909" y="6239078"/>
            <a:ext cx="836912" cy="583237"/>
          </a:xfrm>
          <a:prstGeom prst="rect">
            <a:avLst/>
          </a:prstGeom>
        </p:spPr>
      </p:pic>
      <p:pic>
        <p:nvPicPr>
          <p:cNvPr id="1026" name="Afbeelding 6">
            <a:extLst>
              <a:ext uri="{FF2B5EF4-FFF2-40B4-BE49-F238E27FC236}">
                <a16:creationId xmlns:a16="http://schemas.microsoft.com/office/drawing/2014/main" id="{7E20A17A-C982-B907-A143-037E0DB1B6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837" y="6279501"/>
            <a:ext cx="1307659" cy="549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Afbeelding 7">
            <a:extLst>
              <a:ext uri="{FF2B5EF4-FFF2-40B4-BE49-F238E27FC236}">
                <a16:creationId xmlns:a16="http://schemas.microsoft.com/office/drawing/2014/main" id="{3C1893AA-CD40-9493-126C-50F69105D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771" y="6239078"/>
            <a:ext cx="838268" cy="576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1" name="Tabel 20">
            <a:extLst>
              <a:ext uri="{FF2B5EF4-FFF2-40B4-BE49-F238E27FC236}">
                <a16:creationId xmlns:a16="http://schemas.microsoft.com/office/drawing/2014/main" id="{D2247A84-5E79-BAAF-9FF0-7178460408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5824324"/>
              </p:ext>
            </p:extLst>
          </p:nvPr>
        </p:nvGraphicFramePr>
        <p:xfrm>
          <a:off x="2603009" y="1615818"/>
          <a:ext cx="2267799" cy="460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7799">
                  <a:extLst>
                    <a:ext uri="{9D8B030D-6E8A-4147-A177-3AD203B41FA5}">
                      <a16:colId xmlns:a16="http://schemas.microsoft.com/office/drawing/2014/main" val="3991113136"/>
                    </a:ext>
                  </a:extLst>
                </a:gridCol>
              </a:tblGrid>
              <a:tr h="934045">
                <a:tc>
                  <a:txBody>
                    <a:bodyPr/>
                    <a:lstStyle/>
                    <a:p>
                      <a:pPr algn="ctr"/>
                      <a:r>
                        <a:rPr lang="nl-NL" sz="1100" b="1" u="sng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Het structureel instoomkanaal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100" b="1" u="sng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PSC 318.02  &amp; publieke sector </a:t>
                      </a:r>
                      <a:r>
                        <a:rPr kumimoji="0" lang="nl-N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Iedereen met niet de juiste kwalificatie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N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werkgever selecteert</a:t>
                      </a:r>
                      <a:endParaRPr lang="nl-NL" sz="1100" b="1" u="sng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>
                    <a:gradFill>
                      <a:gsLst>
                        <a:gs pos="100000">
                          <a:srgbClr val="3E7E93"/>
                        </a:gs>
                        <a:gs pos="23000">
                          <a:schemeClr val="accent1">
                            <a:lumMod val="45000"/>
                            <a:lumOff val="55000"/>
                          </a:schemeClr>
                        </a:gs>
                        <a:gs pos="49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48647495"/>
                  </a:ext>
                </a:extLst>
              </a:tr>
              <a:tr h="59717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N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voltijdse/ deeltijdse opleiding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N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vrijstellingen mogelijk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N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combinatie met AAV in eigen tijd </a:t>
                      </a:r>
                      <a:endParaRPr kumimoji="0" lang="nl-BE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gradFill>
                      <a:gsLst>
                        <a:gs pos="100000">
                          <a:srgbClr val="3E7E93"/>
                        </a:gs>
                        <a:gs pos="23000">
                          <a:schemeClr val="accent1">
                            <a:lumMod val="45000"/>
                            <a:lumOff val="55000"/>
                          </a:schemeClr>
                        </a:gs>
                        <a:gs pos="49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44295514"/>
                  </a:ext>
                </a:extLst>
              </a:tr>
              <a:tr h="110247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N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contract onbepaalde duur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N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barema B2 structurele instroom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N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 overeenkomst start op de eerste opleidingsdag (# 1</a:t>
                      </a:r>
                      <a:r>
                        <a:rPr kumimoji="0" lang="nl-NL" sz="11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ste</a:t>
                      </a:r>
                      <a:r>
                        <a:rPr kumimoji="0" lang="nl-N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schooldag)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N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 opleidingskost betaald  door werkgever bij CVO</a:t>
                      </a:r>
                      <a:endParaRPr lang="nl-BE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>
                    <a:gradFill>
                      <a:gsLst>
                        <a:gs pos="100000">
                          <a:srgbClr val="3E7E93"/>
                        </a:gs>
                        <a:gs pos="23000">
                          <a:schemeClr val="accent1">
                            <a:lumMod val="45000"/>
                            <a:lumOff val="55000"/>
                          </a:schemeClr>
                        </a:gs>
                        <a:gs pos="49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51096070"/>
                  </a:ext>
                </a:extLst>
              </a:tr>
              <a:tr h="122908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nl-N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afwezig met behoud van loon op lesuren, examens afleggen en stages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nl-N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reglementair niet bij eigen werkgever, resterende uren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nl-N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aanwezig op de werkvloer, incl. vakanties</a:t>
                      </a:r>
                      <a:endParaRPr lang="nl-BE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>
                    <a:gradFill>
                      <a:gsLst>
                        <a:gs pos="100000">
                          <a:srgbClr val="3E7E93"/>
                        </a:gs>
                        <a:gs pos="23000">
                          <a:schemeClr val="accent1">
                            <a:lumMod val="45000"/>
                            <a:lumOff val="55000"/>
                          </a:schemeClr>
                        </a:gs>
                        <a:gs pos="49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53606507"/>
                  </a:ext>
                </a:extLst>
              </a:tr>
              <a:tr h="74521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N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hlinkClick r:id="rId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Het structureel instroomkanaal</a:t>
                      </a:r>
                      <a:endParaRPr kumimoji="0" lang="nl-NL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nl-N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IKA@vivosocialprofit.org</a:t>
                      </a:r>
                      <a:endParaRPr kumimoji="0" lang="nl-NL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nl-N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tel. 02 227 62 07</a:t>
                      </a:r>
                      <a:endParaRPr lang="nl-BE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>
                    <a:gradFill>
                      <a:gsLst>
                        <a:gs pos="100000">
                          <a:srgbClr val="3E7E93"/>
                        </a:gs>
                        <a:gs pos="23000">
                          <a:schemeClr val="accent1">
                            <a:lumMod val="45000"/>
                            <a:lumOff val="55000"/>
                          </a:schemeClr>
                        </a:gs>
                        <a:gs pos="49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9493988"/>
                  </a:ext>
                </a:extLst>
              </a:tr>
            </a:tbl>
          </a:graphicData>
        </a:graphic>
      </p:graphicFrame>
      <p:pic>
        <p:nvPicPr>
          <p:cNvPr id="22" name="Afbeelding 21">
            <a:extLst>
              <a:ext uri="{FF2B5EF4-FFF2-40B4-BE49-F238E27FC236}">
                <a16:creationId xmlns:a16="http://schemas.microsoft.com/office/drawing/2014/main" id="{1889D14E-1E0B-23A7-5460-84F903CE2B8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07017" y="504902"/>
            <a:ext cx="1099631" cy="90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67ECF390-30EE-B1DC-FF0E-5F0E5C1C74F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177130" y="504902"/>
            <a:ext cx="1134975" cy="90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Afbeelding 24">
            <a:extLst>
              <a:ext uri="{FF2B5EF4-FFF2-40B4-BE49-F238E27FC236}">
                <a16:creationId xmlns:a16="http://schemas.microsoft.com/office/drawing/2014/main" id="{0B283EE1-773D-6652-F277-13C373F7B65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527940" y="504902"/>
            <a:ext cx="1334963" cy="90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Afbeelding 26">
            <a:extLst>
              <a:ext uri="{FF2B5EF4-FFF2-40B4-BE49-F238E27FC236}">
                <a16:creationId xmlns:a16="http://schemas.microsoft.com/office/drawing/2014/main" id="{3CB87EAD-8963-56AF-8DC4-EF89BC5CD98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959459" y="504902"/>
            <a:ext cx="1187181" cy="90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506061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3CBED4-1D21-D40A-FD58-62E7B8501E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holding a baby&#10;&#10;Description automatically generated">
            <a:extLst>
              <a:ext uri="{FF2B5EF4-FFF2-40B4-BE49-F238E27FC236}">
                <a16:creationId xmlns:a16="http://schemas.microsoft.com/office/drawing/2014/main" id="{E2E0C388-1421-092A-2E3D-93CD4616C4A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" y="223"/>
            <a:ext cx="12191207" cy="685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9549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holding a baby&#10;&#10;Description automatically generated">
            <a:extLst>
              <a:ext uri="{FF2B5EF4-FFF2-40B4-BE49-F238E27FC236}">
                <a16:creationId xmlns:a16="http://schemas.microsoft.com/office/drawing/2014/main" id="{1CC076CD-6005-5BF2-705A-514C66F3EB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45" y="0"/>
            <a:ext cx="3979801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E3FF3D3-AFAC-5956-2447-E3A61E7B6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5380" y="190800"/>
            <a:ext cx="8022791" cy="1457378"/>
          </a:xfrm>
        </p:spPr>
        <p:txBody>
          <a:bodyPr/>
          <a:lstStyle/>
          <a:p>
            <a:pPr algn="ctr"/>
            <a:r>
              <a:rPr lang="nl-BE" sz="3200" b="1" dirty="0"/>
              <a:t>Careēr</a:t>
            </a:r>
            <a:br>
              <a:rPr lang="nl-BE" sz="3200" b="1" dirty="0"/>
            </a:br>
            <a:r>
              <a:rPr lang="nl-BE" sz="2800" b="1" dirty="0"/>
              <a:t>Een sterk merk voor zorg &amp; welzijn</a:t>
            </a:r>
            <a:br>
              <a:rPr lang="nl-BE" sz="2800" b="1" dirty="0"/>
            </a:br>
            <a:r>
              <a:rPr lang="nl-NL" sz="2800" b="1" dirty="0"/>
              <a:t>Een carrière in de zorg </a:t>
            </a:r>
            <a:br>
              <a:rPr lang="nl-NL" sz="1600" b="1" dirty="0">
                <a:latin typeface="Recolata semi bolt"/>
              </a:rPr>
            </a:br>
            <a:endParaRPr lang="nl-BE" sz="3200" b="1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F374CBD-6F88-7084-83BE-3FA6B75B21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20371" y="1569156"/>
            <a:ext cx="7764770" cy="4443289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l-NL" sz="1800" b="1" i="1" u="sng" dirty="0">
                <a:latin typeface="Recolata semi bolt"/>
              </a:rPr>
              <a:t>Ambitie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l-NL" sz="1800" dirty="0">
                <a:latin typeface="Recolata semi bolt"/>
              </a:rPr>
              <a:t>“Het gezamenlijk, overzichtelijk en aantrekkelijk in de markt positioneren van werk in de </a:t>
            </a:r>
            <a:r>
              <a:rPr lang="nl-NL" sz="1800" dirty="0" err="1">
                <a:latin typeface="Recolata semi bolt"/>
              </a:rPr>
              <a:t>social</a:t>
            </a:r>
            <a:r>
              <a:rPr lang="nl-NL" sz="1800" dirty="0">
                <a:latin typeface="Recolata semi bolt"/>
              </a:rPr>
              <a:t> </a:t>
            </a:r>
            <a:r>
              <a:rPr lang="nl-NL" sz="1800" dirty="0" err="1">
                <a:latin typeface="Recolata semi bolt"/>
              </a:rPr>
              <a:t>profit</a:t>
            </a:r>
            <a:r>
              <a:rPr lang="nl-NL" sz="1800" dirty="0">
                <a:latin typeface="Recolata semi bolt"/>
              </a:rPr>
              <a:t>.” (</a:t>
            </a:r>
            <a:r>
              <a:rPr lang="nl-NL" sz="1800" dirty="0" err="1">
                <a:latin typeface="Recolata semi bolt"/>
              </a:rPr>
              <a:t>cf</a:t>
            </a:r>
            <a:r>
              <a:rPr lang="nl-NL" sz="1800" dirty="0">
                <a:latin typeface="Recolata semi bolt"/>
              </a:rPr>
              <a:t> STEM)</a:t>
            </a:r>
          </a:p>
          <a:p>
            <a:pPr algn="ctr"/>
            <a:endParaRPr lang="nl-NL" sz="1800" b="1" dirty="0">
              <a:latin typeface="Recolata semi bo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nl-NL" sz="1800" b="1" i="1" u="sng" dirty="0">
                <a:latin typeface="Recolata semi bolt"/>
              </a:rPr>
              <a:t>www.care-er.be</a:t>
            </a:r>
          </a:p>
          <a:p>
            <a:r>
              <a:rPr lang="nl-NL" sz="1800" dirty="0">
                <a:latin typeface="Recolata semi bolt"/>
              </a:rPr>
              <a:t>De ontwikkeling van een platform als een </a:t>
            </a:r>
            <a:r>
              <a:rPr lang="nl-NL" sz="1800" u="sng" dirty="0">
                <a:latin typeface="Recolata semi bolt"/>
              </a:rPr>
              <a:t>hub</a:t>
            </a:r>
            <a:r>
              <a:rPr lang="nl-NL" sz="1800" dirty="0">
                <a:latin typeface="Recolata semi bolt"/>
              </a:rPr>
              <a:t> voor verschillende doelgroepen: </a:t>
            </a:r>
          </a:p>
          <a:p>
            <a:pPr marL="180000" lvl="1" indent="-180000"/>
            <a:r>
              <a:rPr lang="nl-NL" sz="1800" dirty="0">
                <a:solidFill>
                  <a:schemeClr val="tx2"/>
                </a:solidFill>
                <a:latin typeface="Recolata semi bolt"/>
              </a:rPr>
              <a:t>Jongeren, zij-instromers, werkzoekenden met info over trajecten </a:t>
            </a:r>
          </a:p>
          <a:p>
            <a:pPr marL="180000" lvl="1" indent="-180000"/>
            <a:r>
              <a:rPr lang="nl-NL" sz="1800" dirty="0">
                <a:solidFill>
                  <a:schemeClr val="tx2"/>
                </a:solidFill>
                <a:latin typeface="Recolata semi bolt"/>
              </a:rPr>
              <a:t>Onderwijs</a:t>
            </a:r>
          </a:p>
          <a:p>
            <a:pPr marL="180000" lvl="1" indent="-180000"/>
            <a:r>
              <a:rPr lang="nl-NL" sz="1800" dirty="0">
                <a:solidFill>
                  <a:schemeClr val="tx2"/>
                </a:solidFill>
                <a:latin typeface="Recolata semi bolt"/>
              </a:rPr>
              <a:t>Werkgevers </a:t>
            </a:r>
          </a:p>
          <a:p>
            <a:pPr marL="180000" lvl="1" indent="-180000"/>
            <a:r>
              <a:rPr lang="nl-NL" sz="1800" dirty="0">
                <a:solidFill>
                  <a:schemeClr val="tx2"/>
                </a:solidFill>
                <a:latin typeface="Recolata semi bolt"/>
              </a:rPr>
              <a:t>Arbeidsbemiddelaars </a:t>
            </a:r>
          </a:p>
          <a:p>
            <a:r>
              <a:rPr lang="nl-NL" sz="1800" dirty="0">
                <a:latin typeface="Recolata semi bolt"/>
              </a:rPr>
              <a:t>Website wordt komende maanden herwerkt en zal in voorjaar 2025 volledig operationeel zijn!</a:t>
            </a:r>
          </a:p>
          <a:p>
            <a:pPr lvl="1" indent="0">
              <a:buNone/>
            </a:pPr>
            <a:endParaRPr lang="nl-NL" sz="1600" dirty="0">
              <a:solidFill>
                <a:schemeClr val="tx2"/>
              </a:solidFill>
              <a:latin typeface="Recolata semi bolt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45B073F-4A25-B47D-355A-9121739F62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-12303" y="0"/>
            <a:ext cx="550800" cy="1957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6961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1C561A-D7A4-C53E-AF80-BB52B6EAA1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holding a basketball&#10;&#10;Description automatically generated">
            <a:extLst>
              <a:ext uri="{FF2B5EF4-FFF2-40B4-BE49-F238E27FC236}">
                <a16:creationId xmlns:a16="http://schemas.microsoft.com/office/drawing/2014/main" id="{6683E7F9-DE69-A3FB-813C-D7F816B981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97" y="-3786"/>
            <a:ext cx="3979801" cy="685964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8E504E3F-6A1C-5B07-35AC-A40D1182E7FE}"/>
              </a:ext>
            </a:extLst>
          </p:cNvPr>
          <p:cNvSpPr txBox="1"/>
          <p:nvPr/>
        </p:nvSpPr>
        <p:spPr>
          <a:xfrm>
            <a:off x="4248150" y="1371600"/>
            <a:ext cx="7229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nl-BE" sz="2400" b="1" i="0" u="none" strike="noStrike" kern="1200" cap="none" spc="0" normalizeH="0" baseline="0" noProof="0" dirty="0">
                <a:ln>
                  <a:noFill/>
                </a:ln>
                <a:solidFill>
                  <a:srgbClr val="3A287D"/>
                </a:solidFill>
                <a:effectLst/>
                <a:uLnTx/>
                <a:uFillTx/>
                <a:latin typeface="Recoleta SemiBold" panose="00000700000000000000"/>
                <a:ea typeface="+mj-ea"/>
                <a:cs typeface="+mj-cs"/>
              </a:rPr>
              <a:t>1. Voor jongeren, zij-instromers en werkzoekenden</a:t>
            </a:r>
            <a:endParaRPr lang="nl-BE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6557D95D-C007-1CED-488E-B87441F00A33}"/>
              </a:ext>
            </a:extLst>
          </p:cNvPr>
          <p:cNvSpPr txBox="1"/>
          <p:nvPr/>
        </p:nvSpPr>
        <p:spPr>
          <a:xfrm>
            <a:off x="4248150" y="2066925"/>
            <a:ext cx="756285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800" dirty="0">
                <a:solidFill>
                  <a:schemeClr val="tx2"/>
                </a:solidFill>
                <a:latin typeface="Recoleta SemiBold" panose="00000700000000000000"/>
              </a:rPr>
              <a:t>Info over </a:t>
            </a:r>
            <a:r>
              <a:rPr lang="nl-BE" sz="1800" b="1" dirty="0">
                <a:solidFill>
                  <a:schemeClr val="tx2"/>
                </a:solidFill>
                <a:latin typeface="Recoleta SemiBold" panose="00000700000000000000"/>
              </a:rPr>
              <a:t>beroepen op maat </a:t>
            </a:r>
            <a:r>
              <a:rPr lang="nl-BE" sz="1800" dirty="0">
                <a:solidFill>
                  <a:schemeClr val="tx2"/>
                </a:solidFill>
                <a:latin typeface="Recoleta SemiBold" panose="00000700000000000000"/>
              </a:rPr>
              <a:t>van de bezoeker</a:t>
            </a:r>
            <a:r>
              <a:rPr lang="nl-BE" sz="1200" dirty="0">
                <a:solidFill>
                  <a:schemeClr val="tx2"/>
                </a:solidFill>
                <a:latin typeface="Recoleta SemiBold" panose="00000700000000000000"/>
              </a:rPr>
              <a:t>  </a:t>
            </a:r>
            <a:r>
              <a:rPr lang="nl-BE" sz="1400" dirty="0">
                <a:solidFill>
                  <a:schemeClr val="tx2"/>
                </a:solidFill>
                <a:latin typeface="Recoleta SemiBold" panose="00000700000000000000"/>
              </a:rPr>
              <a:t>(jongeren, zij-instromer, anderstalige)</a:t>
            </a:r>
          </a:p>
          <a:p>
            <a:endParaRPr lang="nl-BE" sz="1400" dirty="0">
              <a:solidFill>
                <a:schemeClr val="tx2"/>
              </a:solidFill>
              <a:latin typeface="Recoleta SemiBold" panose="0000070000000000000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800" b="1" dirty="0">
                <a:solidFill>
                  <a:schemeClr val="tx2"/>
                </a:solidFill>
                <a:latin typeface="Recoleta SemiBold" panose="00000700000000000000"/>
              </a:rPr>
              <a:t>Opleidingen op maat </a:t>
            </a:r>
            <a:r>
              <a:rPr lang="nl-BE" sz="1800" dirty="0">
                <a:solidFill>
                  <a:schemeClr val="tx2"/>
                </a:solidFill>
                <a:latin typeface="Recoleta SemiBold" panose="00000700000000000000"/>
              </a:rPr>
              <a:t>van de bezoeker </a:t>
            </a:r>
            <a:r>
              <a:rPr lang="nl-BE" sz="1400" dirty="0">
                <a:solidFill>
                  <a:schemeClr val="tx2"/>
                </a:solidFill>
                <a:latin typeface="Recoleta SemiBold" panose="00000700000000000000"/>
              </a:rPr>
              <a:t>(incl. trajecten anderstaligen) </a:t>
            </a:r>
          </a:p>
          <a:p>
            <a:endParaRPr lang="nl-BE" sz="1400" dirty="0">
              <a:solidFill>
                <a:schemeClr val="tx2"/>
              </a:solidFill>
              <a:latin typeface="Recoleta SemiBold" panose="0000070000000000000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800" b="1" dirty="0">
                <a:solidFill>
                  <a:schemeClr val="tx2"/>
                </a:solidFill>
                <a:latin typeface="Recoleta SemiBold" panose="00000700000000000000"/>
              </a:rPr>
              <a:t>Financiële test </a:t>
            </a:r>
            <a:r>
              <a:rPr lang="nl-BE" sz="1800" dirty="0">
                <a:solidFill>
                  <a:schemeClr val="tx2"/>
                </a:solidFill>
                <a:latin typeface="Recoleta SemiBold" panose="00000700000000000000"/>
              </a:rPr>
              <a:t>met info over projecten en ondersteuning </a:t>
            </a:r>
            <a:r>
              <a:rPr lang="nl-BE" sz="1400" dirty="0">
                <a:solidFill>
                  <a:schemeClr val="tx2"/>
                </a:solidFill>
                <a:latin typeface="Recoleta SemiBold" panose="00000700000000000000"/>
              </a:rPr>
              <a:t>(IKA, #kiesvoor, etc.)</a:t>
            </a:r>
          </a:p>
          <a:p>
            <a:endParaRPr lang="nl-BE" sz="1400" dirty="0">
              <a:solidFill>
                <a:schemeClr val="tx2"/>
              </a:solidFill>
              <a:latin typeface="Recoleta SemiBold" panose="0000070000000000000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800" b="1" dirty="0">
                <a:solidFill>
                  <a:schemeClr val="tx2"/>
                </a:solidFill>
                <a:latin typeface="Recoleta SemiBold" panose="00000700000000000000"/>
              </a:rPr>
              <a:t>Carrièrewijzer </a:t>
            </a:r>
            <a:r>
              <a:rPr lang="nl-BE" sz="1800" dirty="0">
                <a:solidFill>
                  <a:schemeClr val="tx2"/>
                </a:solidFill>
                <a:latin typeface="Recoleta SemiBold" panose="00000700000000000000"/>
              </a:rPr>
              <a:t>test die bezoekers wegwijs maakt in aanbod beroepen</a:t>
            </a:r>
          </a:p>
          <a:p>
            <a:endParaRPr lang="nl-BE" sz="1800" dirty="0">
              <a:solidFill>
                <a:schemeClr val="tx2"/>
              </a:solidFill>
              <a:latin typeface="Recoleta SemiBold" panose="0000070000000000000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800" b="1" dirty="0">
                <a:solidFill>
                  <a:schemeClr val="tx2"/>
                </a:solidFill>
                <a:latin typeface="Recoleta SemiBold" panose="00000700000000000000"/>
              </a:rPr>
              <a:t>Ambassadeursverhalen </a:t>
            </a:r>
            <a:r>
              <a:rPr lang="nl-BE" sz="1800" dirty="0">
                <a:solidFill>
                  <a:schemeClr val="tx2"/>
                </a:solidFill>
                <a:latin typeface="Recoleta SemiBold" panose="00000700000000000000"/>
              </a:rPr>
              <a:t>uit de sector </a:t>
            </a:r>
            <a:r>
              <a:rPr lang="nl-BE" sz="1400" dirty="0">
                <a:solidFill>
                  <a:schemeClr val="tx2"/>
                </a:solidFill>
                <a:latin typeface="Recoleta SemiBold" panose="00000700000000000000"/>
              </a:rPr>
              <a:t>(</a:t>
            </a:r>
            <a:r>
              <a:rPr lang="nl-BE" sz="1400" dirty="0" err="1">
                <a:solidFill>
                  <a:schemeClr val="tx2"/>
                </a:solidFill>
                <a:latin typeface="Recoleta SemiBold" panose="00000700000000000000"/>
              </a:rPr>
              <a:t>incl</a:t>
            </a:r>
            <a:r>
              <a:rPr lang="nl-BE" sz="1400" dirty="0">
                <a:solidFill>
                  <a:schemeClr val="tx2"/>
                </a:solidFill>
                <a:latin typeface="Recoleta SemiBold" panose="00000700000000000000"/>
              </a:rPr>
              <a:t> zij-instromers) </a:t>
            </a:r>
          </a:p>
          <a:p>
            <a:r>
              <a:rPr lang="nl-BE" sz="1400" dirty="0">
                <a:solidFill>
                  <a:schemeClr val="tx2"/>
                </a:solidFill>
                <a:latin typeface="Recoleta SemiBold" panose="00000700000000000000"/>
              </a:rPr>
              <a:t> </a:t>
            </a:r>
            <a:endParaRPr lang="nl-BE" dirty="0">
              <a:solidFill>
                <a:schemeClr val="tx2"/>
              </a:solidFill>
              <a:latin typeface="Recoleta SemiBold" panose="0000070000000000000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800" b="1" dirty="0">
                <a:solidFill>
                  <a:schemeClr val="tx2"/>
                </a:solidFill>
                <a:latin typeface="Recoleta SemiBold" panose="00000700000000000000"/>
              </a:rPr>
              <a:t>Proeven van beroep </a:t>
            </a:r>
            <a:r>
              <a:rPr lang="nl-BE" sz="1800" dirty="0">
                <a:solidFill>
                  <a:schemeClr val="tx2"/>
                </a:solidFill>
                <a:latin typeface="Recoleta SemiBold" panose="00000700000000000000"/>
              </a:rPr>
              <a:t>via inleefmomenten, infosessies </a:t>
            </a:r>
            <a:r>
              <a:rPr lang="nl-BE" sz="1400" dirty="0">
                <a:solidFill>
                  <a:schemeClr val="tx2"/>
                </a:solidFill>
                <a:latin typeface="Recoleta SemiBold" panose="00000700000000000000"/>
              </a:rPr>
              <a:t>(ingegeven door werkgevers) </a:t>
            </a:r>
          </a:p>
          <a:p>
            <a:endParaRPr lang="nl-BE" sz="1200" dirty="0">
              <a:solidFill>
                <a:schemeClr val="tx2"/>
              </a:solidFill>
              <a:latin typeface="Recoleta SemiBold" panose="0000070000000000000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800" b="1" dirty="0">
                <a:solidFill>
                  <a:schemeClr val="tx2"/>
                </a:solidFill>
                <a:latin typeface="Recoleta SemiBold" panose="00000700000000000000"/>
              </a:rPr>
              <a:t>Vacatures</a:t>
            </a:r>
            <a:r>
              <a:rPr lang="nl-BE" sz="1800" dirty="0">
                <a:solidFill>
                  <a:schemeClr val="tx2"/>
                </a:solidFill>
                <a:latin typeface="Recoleta SemiBold" panose="00000700000000000000"/>
              </a:rPr>
              <a:t> op maat (ingegeven door werkgevers via VDAB): </a:t>
            </a:r>
            <a:br>
              <a:rPr lang="nl-BE" sz="1800" dirty="0">
                <a:solidFill>
                  <a:schemeClr val="tx2"/>
                </a:solidFill>
                <a:latin typeface="Recoleta SemiBold" panose="00000700000000000000"/>
              </a:rPr>
            </a:br>
            <a:r>
              <a:rPr lang="nl-BE" sz="1800" dirty="0">
                <a:solidFill>
                  <a:schemeClr val="tx2"/>
                </a:solidFill>
                <a:latin typeface="Recoleta SemiBold" panose="00000700000000000000"/>
              </a:rPr>
              <a:t>	</a:t>
            </a:r>
            <a:r>
              <a:rPr lang="nl-BE" sz="1400" dirty="0">
                <a:solidFill>
                  <a:schemeClr val="tx2"/>
                </a:solidFill>
                <a:latin typeface="Recoleta SemiBold" panose="00000700000000000000"/>
              </a:rPr>
              <a:t>- vacature in opleiding (om het beroep te leren) </a:t>
            </a:r>
            <a:br>
              <a:rPr lang="nl-BE" sz="1400" dirty="0">
                <a:solidFill>
                  <a:schemeClr val="tx2"/>
                </a:solidFill>
                <a:latin typeface="Recoleta SemiBold" panose="00000700000000000000"/>
              </a:rPr>
            </a:br>
            <a:r>
              <a:rPr lang="nl-BE" sz="1400" dirty="0">
                <a:solidFill>
                  <a:schemeClr val="tx2"/>
                </a:solidFill>
                <a:latin typeface="Recoleta SemiBold" panose="00000700000000000000"/>
              </a:rPr>
              <a:t>	- “gewone vacature” </a:t>
            </a:r>
            <a:br>
              <a:rPr lang="nl-BE" sz="1400" dirty="0">
                <a:solidFill>
                  <a:schemeClr val="tx2"/>
                </a:solidFill>
                <a:latin typeface="Recoleta SemiBold" panose="00000700000000000000"/>
              </a:rPr>
            </a:br>
            <a:r>
              <a:rPr lang="nl-BE" sz="1400" dirty="0">
                <a:solidFill>
                  <a:schemeClr val="tx2"/>
                </a:solidFill>
                <a:latin typeface="Recoleta SemiBold" panose="00000700000000000000"/>
              </a:rPr>
              <a:t>	- jobstudent vacature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2105717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9A4A6F-00C5-ABE0-B4DB-59159167973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95097" y="1005840"/>
            <a:ext cx="7376984" cy="495755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800" b="1" dirty="0">
                <a:latin typeface="Recoleta SemiBold" panose="00000700000000000000"/>
              </a:rPr>
              <a:t>Promomateriaal</a:t>
            </a:r>
            <a:endParaRPr lang="nl-BE" sz="1800" dirty="0">
              <a:latin typeface="Recoleta SemiBold" panose="0000070000000000000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b="1" dirty="0">
                <a:latin typeface="Recoleta SemiBold" panose="00000700000000000000"/>
              </a:rPr>
              <a:t>Concreet aanbod </a:t>
            </a:r>
            <a:r>
              <a:rPr lang="nl-NL" sz="1800" dirty="0">
                <a:latin typeface="Recoleta SemiBold" panose="00000700000000000000"/>
              </a:rPr>
              <a:t>om jongeren/studenten te prikkelen per doelgroep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b="1" dirty="0">
                <a:latin typeface="Recoleta SemiBold" panose="00000700000000000000"/>
              </a:rPr>
              <a:t>Inspiratieacties</a:t>
            </a:r>
            <a:r>
              <a:rPr lang="nl-NL" sz="1800" dirty="0">
                <a:latin typeface="Recoleta SemiBold" panose="00000700000000000000"/>
              </a:rPr>
              <a:t> om jongeren/studenten te prikkelen (vb. activiteiten BKO in woonzorgcentra).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800" dirty="0">
              <a:latin typeface="Recoleta SemiBold" panose="0000070000000000000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800" dirty="0">
              <a:latin typeface="Recoleta SemiBold" panose="00000700000000000000"/>
            </a:endParaRPr>
          </a:p>
          <a:p>
            <a:r>
              <a:rPr kumimoji="0" lang="nl-BE" sz="2400" b="1" i="0" u="none" strike="noStrike" kern="1200" cap="none" spc="0" normalizeH="0" baseline="0" noProof="0" dirty="0">
                <a:ln>
                  <a:noFill/>
                </a:ln>
                <a:solidFill>
                  <a:srgbClr val="3A287D"/>
                </a:solidFill>
                <a:effectLst/>
                <a:uLnTx/>
                <a:uFillTx/>
                <a:latin typeface="Recoleta SemiBold" pitchFamily="2" charset="77"/>
                <a:ea typeface="+mj-ea"/>
                <a:cs typeface="+mj-cs"/>
              </a:rPr>
              <a:t>3. Voor werkgevers </a:t>
            </a:r>
            <a:endParaRPr lang="nl-NL" sz="1800" b="1" dirty="0">
              <a:latin typeface="Recoleta SemiBold" panose="0000070000000000000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800" b="1" dirty="0">
                <a:latin typeface="Recoleta SemiBold" panose="00000700000000000000"/>
              </a:rPr>
              <a:t>Trajectkompas</a:t>
            </a:r>
            <a:r>
              <a:rPr lang="nl-BE" sz="1800" dirty="0">
                <a:latin typeface="Recoleta SemiBold" panose="00000700000000000000"/>
              </a:rPr>
              <a:t> ontwikkeld door VIVO om wegwijs te maken in het aanbod van financiële ondersteuning in opleiding en/of aanwerven (vb. #kiesvoor, IKA)</a:t>
            </a:r>
          </a:p>
          <a:p>
            <a:endParaRPr lang="nl-NL" sz="1800" dirty="0">
              <a:latin typeface="Recoleta SemiBold" panose="00000700000000000000"/>
            </a:endParaRPr>
          </a:p>
          <a:p>
            <a:endParaRPr lang="nl-NL" sz="1800" dirty="0">
              <a:latin typeface="Recoleta SemiBold" panose="00000700000000000000"/>
            </a:endParaRPr>
          </a:p>
          <a:p>
            <a:endParaRPr lang="en-BE" sz="3000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E799654-4955-1F1A-3B63-B1CEED868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3977" y="211864"/>
            <a:ext cx="4569118" cy="543673"/>
          </a:xfrm>
        </p:spPr>
        <p:txBody>
          <a:bodyPr/>
          <a:lstStyle/>
          <a:p>
            <a:r>
              <a:rPr lang="en-US" dirty="0">
                <a:latin typeface="Recoleta SemiBold"/>
              </a:rPr>
              <a:t> </a:t>
            </a:r>
            <a:r>
              <a:rPr lang="en-US" sz="2400" b="1" dirty="0">
                <a:latin typeface="Recoleta SemiBold"/>
              </a:rPr>
              <a:t>2</a:t>
            </a:r>
            <a:r>
              <a:rPr lang="en-US" dirty="0">
                <a:latin typeface="Recoleta SemiBold"/>
              </a:rPr>
              <a:t>. </a:t>
            </a:r>
            <a:r>
              <a:rPr lang="nl-BE" sz="2400" b="1" dirty="0">
                <a:latin typeface="Recoleta SemiBold"/>
              </a:rPr>
              <a:t>Voor onderwijs</a:t>
            </a:r>
            <a:br>
              <a:rPr lang="en-US" dirty="0">
                <a:latin typeface="Recoleta SemiBold"/>
              </a:rPr>
            </a:br>
            <a:endParaRPr lang="en-US" dirty="0"/>
          </a:p>
        </p:txBody>
      </p:sp>
      <p:pic>
        <p:nvPicPr>
          <p:cNvPr id="2" name="Picture 3" descr="A person holding a person&amp;#39;s hand&#10;&#10;Description automatically generated">
            <a:extLst>
              <a:ext uri="{FF2B5EF4-FFF2-40B4-BE49-F238E27FC236}">
                <a16:creationId xmlns:a16="http://schemas.microsoft.com/office/drawing/2014/main" id="{96BB80F6-743B-D827-F059-54DDEC467A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9462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2497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0CB35C-0A59-74AF-69E6-9429A42A1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5294" y="1936376"/>
            <a:ext cx="7467599" cy="2761129"/>
          </a:xfrm>
        </p:spPr>
        <p:txBody>
          <a:bodyPr/>
          <a:lstStyle/>
          <a:p>
            <a:r>
              <a:rPr lang="nl-NL" dirty="0"/>
              <a:t>Welkom &amp; inleiding instroomtrajecten </a:t>
            </a:r>
            <a:br>
              <a:rPr lang="nl-NL" dirty="0"/>
            </a:br>
            <a:r>
              <a:rPr lang="nl-NL" dirty="0"/>
              <a:t>richting </a:t>
            </a:r>
            <a:br>
              <a:rPr lang="nl-NL" dirty="0"/>
            </a:br>
            <a:r>
              <a:rPr lang="nl-NL" dirty="0"/>
              <a:t>verzorgende - zorgkundige</a:t>
            </a:r>
            <a:endParaRPr lang="nl-BE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61405A1-14FA-3F09-88BF-A18322C173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2893" y="6091422"/>
            <a:ext cx="860610" cy="599752"/>
          </a:xfrm>
          <a:prstGeom prst="rect">
            <a:avLst/>
          </a:prstGeom>
        </p:spPr>
      </p:pic>
      <p:pic>
        <p:nvPicPr>
          <p:cNvPr id="4" name="Afbeelding 7">
            <a:extLst>
              <a:ext uri="{FF2B5EF4-FFF2-40B4-BE49-F238E27FC236}">
                <a16:creationId xmlns:a16="http://schemas.microsoft.com/office/drawing/2014/main" id="{04AC955E-5350-4D3B-1EBF-86FFD1EB1E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142" y="6080877"/>
            <a:ext cx="888050" cy="610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6">
            <a:extLst>
              <a:ext uri="{FF2B5EF4-FFF2-40B4-BE49-F238E27FC236}">
                <a16:creationId xmlns:a16="http://schemas.microsoft.com/office/drawing/2014/main" id="{2988BAFF-071B-93F7-C749-15AFED791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0713" y="6141427"/>
            <a:ext cx="1307659" cy="549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237D9B3F-E4CD-3CFE-58F4-67D1D157E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235" y="6121500"/>
            <a:ext cx="1209114" cy="58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27507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80653B-98FF-4615-58FE-B072695F74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82D0C2-734E-2B3A-B833-FCC6EC429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Trajectkompas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6514110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B145FF-8EDD-A879-6F6F-3280AED0E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3E7E93"/>
                </a:solidFill>
              </a:rPr>
              <a:t>Trajectkompas</a:t>
            </a:r>
            <a:endParaRPr lang="nl-BE" dirty="0">
              <a:solidFill>
                <a:srgbClr val="3E7E93"/>
              </a:solidFill>
            </a:endParaRPr>
          </a:p>
        </p:txBody>
      </p:sp>
      <p:pic>
        <p:nvPicPr>
          <p:cNvPr id="4" name="Afbeelding 3" descr="Afbeelding met tekst, kus, schermopname, Menselijk gezicht&#10;&#10;Automatisch gegenereerde beschrijving">
            <a:extLst>
              <a:ext uri="{FF2B5EF4-FFF2-40B4-BE49-F238E27FC236}">
                <a16:creationId xmlns:a16="http://schemas.microsoft.com/office/drawing/2014/main" id="{5E180DCE-5D12-1EC5-0B3B-6C3AD621E1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682" y="821372"/>
            <a:ext cx="3922395" cy="1720215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A479E835-80AE-6359-FF54-669960CC0B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682" y="2797015"/>
            <a:ext cx="3968840" cy="755970"/>
          </a:xfrm>
          <a:prstGeom prst="rect">
            <a:avLst/>
          </a:prstGeom>
        </p:spPr>
      </p:pic>
      <p:sp>
        <p:nvSpPr>
          <p:cNvPr id="6" name="Ovaal 5">
            <a:extLst>
              <a:ext uri="{FF2B5EF4-FFF2-40B4-BE49-F238E27FC236}">
                <a16:creationId xmlns:a16="http://schemas.microsoft.com/office/drawing/2014/main" id="{2117D4A4-FFE6-633E-6717-040DAEE1DDBC}"/>
              </a:ext>
            </a:extLst>
          </p:cNvPr>
          <p:cNvSpPr/>
          <p:nvPr/>
        </p:nvSpPr>
        <p:spPr>
          <a:xfrm>
            <a:off x="999490" y="2984500"/>
            <a:ext cx="845820" cy="190500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Pijl: omhoog 6">
            <a:extLst>
              <a:ext uri="{FF2B5EF4-FFF2-40B4-BE49-F238E27FC236}">
                <a16:creationId xmlns:a16="http://schemas.microsoft.com/office/drawing/2014/main" id="{DCE96194-52A6-358D-416D-D233E63AEAFA}"/>
              </a:ext>
            </a:extLst>
          </p:cNvPr>
          <p:cNvSpPr/>
          <p:nvPr/>
        </p:nvSpPr>
        <p:spPr>
          <a:xfrm rot="7357448">
            <a:off x="945159" y="2344443"/>
            <a:ext cx="213360" cy="743380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Pijl: omhoog 7">
            <a:extLst>
              <a:ext uri="{FF2B5EF4-FFF2-40B4-BE49-F238E27FC236}">
                <a16:creationId xmlns:a16="http://schemas.microsoft.com/office/drawing/2014/main" id="{EBCBF97E-7859-D96A-0E8F-A85DDE41514C}"/>
              </a:ext>
            </a:extLst>
          </p:cNvPr>
          <p:cNvSpPr/>
          <p:nvPr/>
        </p:nvSpPr>
        <p:spPr>
          <a:xfrm rot="5400000">
            <a:off x="4722700" y="1736279"/>
            <a:ext cx="336865" cy="766025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Afbeelding 8" descr="Afbeelding met Menselijk gezicht, kleding, tekst, baby&#10;&#10;Automatisch gegenereerde beschrijving">
            <a:extLst>
              <a:ext uri="{FF2B5EF4-FFF2-40B4-BE49-F238E27FC236}">
                <a16:creationId xmlns:a16="http://schemas.microsoft.com/office/drawing/2014/main" id="{A49C8B69-25E6-AFE8-FF34-B85D93D879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9742" y="1232216"/>
            <a:ext cx="5417964" cy="1774153"/>
          </a:xfrm>
          <a:prstGeom prst="rect">
            <a:avLst/>
          </a:prstGeom>
        </p:spPr>
      </p:pic>
      <p:sp>
        <p:nvSpPr>
          <p:cNvPr id="10" name="Ovaal 9">
            <a:extLst>
              <a:ext uri="{FF2B5EF4-FFF2-40B4-BE49-F238E27FC236}">
                <a16:creationId xmlns:a16="http://schemas.microsoft.com/office/drawing/2014/main" id="{E5E6BC22-5804-83EA-8782-DBE585B08927}"/>
              </a:ext>
            </a:extLst>
          </p:cNvPr>
          <p:cNvSpPr/>
          <p:nvPr/>
        </p:nvSpPr>
        <p:spPr>
          <a:xfrm>
            <a:off x="8359864" y="2541587"/>
            <a:ext cx="1444536" cy="464782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Pijl: omhoog 10">
            <a:extLst>
              <a:ext uri="{FF2B5EF4-FFF2-40B4-BE49-F238E27FC236}">
                <a16:creationId xmlns:a16="http://schemas.microsoft.com/office/drawing/2014/main" id="{796345D0-9959-9FF4-4E73-DB6C1BE0AA28}"/>
              </a:ext>
            </a:extLst>
          </p:cNvPr>
          <p:cNvSpPr/>
          <p:nvPr/>
        </p:nvSpPr>
        <p:spPr>
          <a:xfrm rot="14272467">
            <a:off x="10064337" y="2169898"/>
            <a:ext cx="213360" cy="743380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Afbeelding 11" descr="Afbeelding met tekst, kleding, Menselijk gezicht, schermopname&#10;&#10;Automatisch gegenereerde beschrijving">
            <a:extLst>
              <a:ext uri="{FF2B5EF4-FFF2-40B4-BE49-F238E27FC236}">
                <a16:creationId xmlns:a16="http://schemas.microsoft.com/office/drawing/2014/main" id="{22C428F2-96CF-7AB3-CDF0-E11C140BCD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7044" y="3855204"/>
            <a:ext cx="5210175" cy="2234025"/>
          </a:xfrm>
          <a:prstGeom prst="rect">
            <a:avLst/>
          </a:prstGeom>
        </p:spPr>
      </p:pic>
      <p:sp>
        <p:nvSpPr>
          <p:cNvPr id="13" name="Ovaal 12">
            <a:extLst>
              <a:ext uri="{FF2B5EF4-FFF2-40B4-BE49-F238E27FC236}">
                <a16:creationId xmlns:a16="http://schemas.microsoft.com/office/drawing/2014/main" id="{F5215216-26E2-3FCD-071D-8635CC92B26F}"/>
              </a:ext>
            </a:extLst>
          </p:cNvPr>
          <p:cNvSpPr/>
          <p:nvPr/>
        </p:nvSpPr>
        <p:spPr>
          <a:xfrm>
            <a:off x="7779664" y="4742753"/>
            <a:ext cx="1431781" cy="1373096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Pijl: omhoog 13">
            <a:extLst>
              <a:ext uri="{FF2B5EF4-FFF2-40B4-BE49-F238E27FC236}">
                <a16:creationId xmlns:a16="http://schemas.microsoft.com/office/drawing/2014/main" id="{31ABEB17-D7DD-812B-F7F5-E6F12C273A1E}"/>
              </a:ext>
            </a:extLst>
          </p:cNvPr>
          <p:cNvSpPr/>
          <p:nvPr/>
        </p:nvSpPr>
        <p:spPr>
          <a:xfrm rot="10800000">
            <a:off x="8951916" y="3110350"/>
            <a:ext cx="565802" cy="464781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ijl: omhoog 2">
            <a:extLst>
              <a:ext uri="{FF2B5EF4-FFF2-40B4-BE49-F238E27FC236}">
                <a16:creationId xmlns:a16="http://schemas.microsoft.com/office/drawing/2014/main" id="{579109BD-67C3-A60B-F2E1-D57E2B55A566}"/>
              </a:ext>
            </a:extLst>
          </p:cNvPr>
          <p:cNvSpPr/>
          <p:nvPr/>
        </p:nvSpPr>
        <p:spPr>
          <a:xfrm rot="16200000">
            <a:off x="5488725" y="4355697"/>
            <a:ext cx="336865" cy="766025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Afbeelding 14" descr="Afbeelding met tekst, schermopname, Lettertype&#10;&#10;Automatisch gegenereerde beschrijving">
            <a:extLst>
              <a:ext uri="{FF2B5EF4-FFF2-40B4-BE49-F238E27FC236}">
                <a16:creationId xmlns:a16="http://schemas.microsoft.com/office/drawing/2014/main" id="{A1DDF2B8-FAFF-ADBF-4ACF-E830CC1E78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278" y="3922676"/>
            <a:ext cx="4078605" cy="1828165"/>
          </a:xfrm>
          <a:prstGeom prst="rect">
            <a:avLst/>
          </a:prstGeom>
        </p:spPr>
      </p:pic>
      <p:sp>
        <p:nvSpPr>
          <p:cNvPr id="16" name="Tekstvak 15">
            <a:extLst>
              <a:ext uri="{FF2B5EF4-FFF2-40B4-BE49-F238E27FC236}">
                <a16:creationId xmlns:a16="http://schemas.microsoft.com/office/drawing/2014/main" id="{AE5282AF-3A4C-D643-A7AF-4879E3529D47}"/>
              </a:ext>
            </a:extLst>
          </p:cNvPr>
          <p:cNvSpPr txBox="1"/>
          <p:nvPr/>
        </p:nvSpPr>
        <p:spPr>
          <a:xfrm>
            <a:off x="687345" y="5763147"/>
            <a:ext cx="40786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+/- 4 vragen om te beantwoorden en u ontvangt de mogelijkheden</a:t>
            </a: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al 16">
            <a:extLst>
              <a:ext uri="{FF2B5EF4-FFF2-40B4-BE49-F238E27FC236}">
                <a16:creationId xmlns:a16="http://schemas.microsoft.com/office/drawing/2014/main" id="{92C4F616-8C99-29DA-6B95-A8C9E147F763}"/>
              </a:ext>
            </a:extLst>
          </p:cNvPr>
          <p:cNvSpPr/>
          <p:nvPr/>
        </p:nvSpPr>
        <p:spPr>
          <a:xfrm>
            <a:off x="956696" y="4599649"/>
            <a:ext cx="3671288" cy="464782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Pijl: omhoog 17">
            <a:extLst>
              <a:ext uri="{FF2B5EF4-FFF2-40B4-BE49-F238E27FC236}">
                <a16:creationId xmlns:a16="http://schemas.microsoft.com/office/drawing/2014/main" id="{C94559B3-13CC-9861-D3E2-59C728879D1C}"/>
              </a:ext>
            </a:extLst>
          </p:cNvPr>
          <p:cNvSpPr/>
          <p:nvPr/>
        </p:nvSpPr>
        <p:spPr>
          <a:xfrm rot="10800000">
            <a:off x="4423018" y="5763147"/>
            <a:ext cx="336865" cy="766025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DCFEC1C2-14EF-BC6E-7825-3A881A30AC47}"/>
              </a:ext>
            </a:extLst>
          </p:cNvPr>
          <p:cNvSpPr txBox="1"/>
          <p:nvPr/>
        </p:nvSpPr>
        <p:spPr>
          <a:xfrm>
            <a:off x="173844" y="3333539"/>
            <a:ext cx="5100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accent1"/>
                </a:solidFill>
              </a:rPr>
              <a:t>Onder aan pagina: link naar werkgevers en partners</a:t>
            </a:r>
            <a:endParaRPr lang="nl-BE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6413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Afbeelding 22">
            <a:extLst>
              <a:ext uri="{FF2B5EF4-FFF2-40B4-BE49-F238E27FC236}">
                <a16:creationId xmlns:a16="http://schemas.microsoft.com/office/drawing/2014/main" id="{C6A4851F-7A42-70AF-1355-27CE6C214D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9855" y="6238863"/>
            <a:ext cx="4025353" cy="616793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5A0431EC-F40C-49CF-3F6B-0B17139242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698" y="3215743"/>
            <a:ext cx="4561190" cy="1816820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6708D02B-ABF7-EC28-5E38-21521AC7F2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6352" y="4028196"/>
            <a:ext cx="4064900" cy="2351341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CDD859C3-2830-3EDC-0E1B-18B9CB4719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2086" y="2583044"/>
            <a:ext cx="2854548" cy="1290239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F2FF5A85-9B19-2A1B-9049-B5D459373A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7321" y="1150883"/>
            <a:ext cx="2970300" cy="1231696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95FE15E2-DFE1-8775-4E2C-05FD45CCED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9855" y="842872"/>
            <a:ext cx="2581635" cy="1890976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EB1EAC5A-F50C-1B55-D677-97D22894F8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2341" y="1098952"/>
            <a:ext cx="3111683" cy="1446957"/>
          </a:xfrm>
          <a:prstGeom prst="rect">
            <a:avLst/>
          </a:prstGeom>
        </p:spPr>
      </p:pic>
      <p:sp>
        <p:nvSpPr>
          <p:cNvPr id="12" name="Ovaal 11">
            <a:extLst>
              <a:ext uri="{FF2B5EF4-FFF2-40B4-BE49-F238E27FC236}">
                <a16:creationId xmlns:a16="http://schemas.microsoft.com/office/drawing/2014/main" id="{6CA95504-17F0-976C-F0F6-8A5E9F173FBA}"/>
              </a:ext>
            </a:extLst>
          </p:cNvPr>
          <p:cNvSpPr/>
          <p:nvPr/>
        </p:nvSpPr>
        <p:spPr>
          <a:xfrm>
            <a:off x="4876884" y="1653113"/>
            <a:ext cx="2326176" cy="464782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3E40BC7-9C52-9A50-4706-BFA36C213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3E7E93"/>
                </a:solidFill>
              </a:rPr>
              <a:t>Trajectkompas</a:t>
            </a:r>
            <a:endParaRPr lang="nl-BE" dirty="0">
              <a:solidFill>
                <a:srgbClr val="3E7E93"/>
              </a:solidFill>
            </a:endParaRPr>
          </a:p>
        </p:txBody>
      </p:sp>
      <p:sp>
        <p:nvSpPr>
          <p:cNvPr id="6" name="Ovaal 5">
            <a:extLst>
              <a:ext uri="{FF2B5EF4-FFF2-40B4-BE49-F238E27FC236}">
                <a16:creationId xmlns:a16="http://schemas.microsoft.com/office/drawing/2014/main" id="{7C33694F-8276-4471-5F82-6D3E40F1AEA5}"/>
              </a:ext>
            </a:extLst>
          </p:cNvPr>
          <p:cNvSpPr/>
          <p:nvPr/>
        </p:nvSpPr>
        <p:spPr>
          <a:xfrm>
            <a:off x="672136" y="1390417"/>
            <a:ext cx="2552092" cy="464782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Pijl: omhoog 6">
            <a:extLst>
              <a:ext uri="{FF2B5EF4-FFF2-40B4-BE49-F238E27FC236}">
                <a16:creationId xmlns:a16="http://schemas.microsoft.com/office/drawing/2014/main" id="{66ADA625-9E5D-4EB4-19CA-13F60B720E83}"/>
              </a:ext>
            </a:extLst>
          </p:cNvPr>
          <p:cNvSpPr/>
          <p:nvPr/>
        </p:nvSpPr>
        <p:spPr>
          <a:xfrm rot="5400000">
            <a:off x="3929661" y="1363911"/>
            <a:ext cx="336865" cy="766025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Pijl: omhoog 10">
            <a:extLst>
              <a:ext uri="{FF2B5EF4-FFF2-40B4-BE49-F238E27FC236}">
                <a16:creationId xmlns:a16="http://schemas.microsoft.com/office/drawing/2014/main" id="{3A6ABEB3-2351-4575-8FC7-55A0504E1FEF}"/>
              </a:ext>
            </a:extLst>
          </p:cNvPr>
          <p:cNvSpPr/>
          <p:nvPr/>
        </p:nvSpPr>
        <p:spPr>
          <a:xfrm rot="5400000">
            <a:off x="7845390" y="1460252"/>
            <a:ext cx="336865" cy="766025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al 13">
            <a:extLst>
              <a:ext uri="{FF2B5EF4-FFF2-40B4-BE49-F238E27FC236}">
                <a16:creationId xmlns:a16="http://schemas.microsoft.com/office/drawing/2014/main" id="{6E4B4239-F181-5926-ECA1-C9810E517973}"/>
              </a:ext>
            </a:extLst>
          </p:cNvPr>
          <p:cNvSpPr/>
          <p:nvPr/>
        </p:nvSpPr>
        <p:spPr>
          <a:xfrm>
            <a:off x="8831252" y="1690995"/>
            <a:ext cx="2206862" cy="464782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vaal 24">
            <a:extLst>
              <a:ext uri="{FF2B5EF4-FFF2-40B4-BE49-F238E27FC236}">
                <a16:creationId xmlns:a16="http://schemas.microsoft.com/office/drawing/2014/main" id="{8598C752-806B-172F-5F6C-D0B575E315E8}"/>
              </a:ext>
            </a:extLst>
          </p:cNvPr>
          <p:cNvSpPr/>
          <p:nvPr/>
        </p:nvSpPr>
        <p:spPr>
          <a:xfrm>
            <a:off x="193178" y="3063750"/>
            <a:ext cx="3031049" cy="464782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Ovaal 25">
            <a:extLst>
              <a:ext uri="{FF2B5EF4-FFF2-40B4-BE49-F238E27FC236}">
                <a16:creationId xmlns:a16="http://schemas.microsoft.com/office/drawing/2014/main" id="{51EA51A8-7DE0-13C0-F057-480E696DCFA4}"/>
              </a:ext>
            </a:extLst>
          </p:cNvPr>
          <p:cNvSpPr/>
          <p:nvPr/>
        </p:nvSpPr>
        <p:spPr>
          <a:xfrm>
            <a:off x="4624179" y="3812797"/>
            <a:ext cx="3006631" cy="526991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kstvak 26">
            <a:extLst>
              <a:ext uri="{FF2B5EF4-FFF2-40B4-BE49-F238E27FC236}">
                <a16:creationId xmlns:a16="http://schemas.microsoft.com/office/drawing/2014/main" id="{A3C29B4B-50AC-F45C-81FC-8C6696D0541F}"/>
              </a:ext>
            </a:extLst>
          </p:cNvPr>
          <p:cNvSpPr txBox="1"/>
          <p:nvPr/>
        </p:nvSpPr>
        <p:spPr>
          <a:xfrm>
            <a:off x="8973425" y="5473837"/>
            <a:ext cx="32185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Resultaat hier : 2 opties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met de link naar het traject en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 linken indien cumulatie mogelijk is</a:t>
            </a:r>
            <a:endParaRPr kumimoji="0" lang="nl-BE" sz="16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Ovaal 27">
            <a:extLst>
              <a:ext uri="{FF2B5EF4-FFF2-40B4-BE49-F238E27FC236}">
                <a16:creationId xmlns:a16="http://schemas.microsoft.com/office/drawing/2014/main" id="{D873A3D6-25E5-DFF9-E1C6-4120761C4C55}"/>
              </a:ext>
            </a:extLst>
          </p:cNvPr>
          <p:cNvSpPr/>
          <p:nvPr/>
        </p:nvSpPr>
        <p:spPr>
          <a:xfrm>
            <a:off x="193178" y="4710551"/>
            <a:ext cx="1444536" cy="464782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vaal 28">
            <a:extLst>
              <a:ext uri="{FF2B5EF4-FFF2-40B4-BE49-F238E27FC236}">
                <a16:creationId xmlns:a16="http://schemas.microsoft.com/office/drawing/2014/main" id="{DA106875-1197-62D1-F9B6-76CDBC17C5ED}"/>
              </a:ext>
            </a:extLst>
          </p:cNvPr>
          <p:cNvSpPr/>
          <p:nvPr/>
        </p:nvSpPr>
        <p:spPr>
          <a:xfrm>
            <a:off x="4591638" y="6345468"/>
            <a:ext cx="1444536" cy="464782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Pijl: links/omhoog 37">
            <a:extLst>
              <a:ext uri="{FF2B5EF4-FFF2-40B4-BE49-F238E27FC236}">
                <a16:creationId xmlns:a16="http://schemas.microsoft.com/office/drawing/2014/main" id="{2BAF8B15-5C21-3285-68DF-110366CA4F35}"/>
              </a:ext>
            </a:extLst>
          </p:cNvPr>
          <p:cNvSpPr/>
          <p:nvPr/>
        </p:nvSpPr>
        <p:spPr>
          <a:xfrm rot="10460643" flipH="1">
            <a:off x="4899366" y="3243453"/>
            <a:ext cx="3326571" cy="708058"/>
          </a:xfrm>
          <a:prstGeom prst="left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7" name="Ovaal 16">
            <a:extLst>
              <a:ext uri="{FF2B5EF4-FFF2-40B4-BE49-F238E27FC236}">
                <a16:creationId xmlns:a16="http://schemas.microsoft.com/office/drawing/2014/main" id="{F5BC1A43-F5BE-437B-C354-3DAABD5EDF65}"/>
              </a:ext>
            </a:extLst>
          </p:cNvPr>
          <p:cNvSpPr/>
          <p:nvPr/>
        </p:nvSpPr>
        <p:spPr>
          <a:xfrm>
            <a:off x="8751414" y="3348015"/>
            <a:ext cx="2206862" cy="464782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3367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2880A9-6E79-048E-75FA-AC0B7027F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3702" y="1241774"/>
            <a:ext cx="4035231" cy="2216266"/>
          </a:xfrm>
        </p:spPr>
        <p:txBody>
          <a:bodyPr>
            <a:normAutofit/>
          </a:bodyPr>
          <a:lstStyle/>
          <a:p>
            <a:pPr algn="r"/>
            <a:r>
              <a:rPr lang="nl-NL" sz="3100" dirty="0"/>
              <a:t>Duaal leren in het volwassen-onderwijs</a:t>
            </a:r>
            <a:br>
              <a:rPr lang="nl-NL" sz="3100" dirty="0"/>
            </a:br>
            <a:endParaRPr lang="nl-BE" sz="3100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5121975-3E01-C4A4-F496-F34091821E5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64"/>
          <a:stretch/>
        </p:blipFill>
        <p:spPr>
          <a:xfrm>
            <a:off x="5858933" y="1241774"/>
            <a:ext cx="2507484" cy="22212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37E3EA1F-9C73-645F-C1CB-C5631957E1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3601" y="3458040"/>
            <a:ext cx="2699613" cy="2221200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1D9AB46B-836D-D1B6-77A3-398BDD9BD9DC}"/>
              </a:ext>
            </a:extLst>
          </p:cNvPr>
          <p:cNvSpPr txBox="1">
            <a:spLocks/>
          </p:cNvSpPr>
          <p:nvPr/>
        </p:nvSpPr>
        <p:spPr>
          <a:xfrm>
            <a:off x="5858933" y="3458040"/>
            <a:ext cx="4458962" cy="215818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Arial Rounded MT Bold" panose="020F070403050403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nl-NL" sz="3200" dirty="0"/>
              <a:t>Tools ter beschikking voor lesgevers met aandacht voor diversiteit</a:t>
            </a:r>
            <a:endParaRPr lang="nl-BE" sz="3200" dirty="0"/>
          </a:p>
        </p:txBody>
      </p:sp>
    </p:spTree>
    <p:extLst>
      <p:ext uri="{BB962C8B-B14F-4D97-AF65-F5344CB8AC3E}">
        <p14:creationId xmlns:p14="http://schemas.microsoft.com/office/powerpoint/2010/main" val="39378173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62FAF3-FA1B-F342-0BD3-65E9C0C227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3E2CDA-F8B5-543B-6BDE-81918AAED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Duaal leren in een notendop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3B57D9E8-1600-A4F9-8EB5-E339CDFE9C86}"/>
              </a:ext>
            </a:extLst>
          </p:cNvPr>
          <p:cNvGraphicFramePr/>
          <p:nvPr/>
        </p:nvGraphicFramePr>
        <p:xfrm>
          <a:off x="1827555" y="719666"/>
          <a:ext cx="7905103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kstvak 2">
            <a:extLst>
              <a:ext uri="{FF2B5EF4-FFF2-40B4-BE49-F238E27FC236}">
                <a16:creationId xmlns:a16="http://schemas.microsoft.com/office/drawing/2014/main" id="{FDA6A6F4-F602-972A-BB76-7453B182DE50}"/>
              </a:ext>
            </a:extLst>
          </p:cNvPr>
          <p:cNvSpPr txBox="1"/>
          <p:nvPr/>
        </p:nvSpPr>
        <p:spPr>
          <a:xfrm>
            <a:off x="485192" y="6300833"/>
            <a:ext cx="5840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>
                <a:hlinkClick r:id="rId7"/>
              </a:rPr>
              <a:t>Beslissingen van de Vlaamse Regering | Vlaanderen.be</a:t>
            </a:r>
            <a:r>
              <a:rPr lang="nl-NL"/>
              <a:t>)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7776884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9D059C-66B0-C5AF-4A90-A5C1805BF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Duaal leren in een notendop</a:t>
            </a:r>
            <a:endParaRPr lang="nl-BE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AE43F2B5-94F4-C5C5-CF98-0E6E073FB51A}"/>
              </a:ext>
            </a:extLst>
          </p:cNvPr>
          <p:cNvGraphicFramePr/>
          <p:nvPr/>
        </p:nvGraphicFramePr>
        <p:xfrm>
          <a:off x="839028" y="-79208"/>
          <a:ext cx="10600094" cy="43002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AC0F5665-358D-A955-FD74-6F5C0163DBDA}"/>
              </a:ext>
            </a:extLst>
          </p:cNvPr>
          <p:cNvGraphicFramePr/>
          <p:nvPr/>
        </p:nvGraphicFramePr>
        <p:xfrm>
          <a:off x="478348" y="3220720"/>
          <a:ext cx="10250612" cy="34506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6348484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97D030-3F7A-0BDF-3969-D4F203573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Ondersteuning door de sector</a:t>
            </a:r>
            <a:endParaRPr lang="nl-BE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DF3F205C-0D40-C3B3-A55B-511F8C06CE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90764989"/>
              </p:ext>
            </p:extLst>
          </p:nvPr>
        </p:nvGraphicFramePr>
        <p:xfrm>
          <a:off x="934720" y="993986"/>
          <a:ext cx="1063752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426407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18002E-A28E-F1CD-937B-4093DEF98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Ondersteuningsaanbod</a:t>
            </a:r>
            <a:endParaRPr lang="nl-BE" dirty="0"/>
          </a:p>
        </p:txBody>
      </p:sp>
      <p:graphicFrame>
        <p:nvGraphicFramePr>
          <p:cNvPr id="5" name="Tijdelijke aanduiding voor inhoud 4">
            <a:extLst>
              <a:ext uri="{FF2B5EF4-FFF2-40B4-BE49-F238E27FC236}">
                <a16:creationId xmlns:a16="http://schemas.microsoft.com/office/drawing/2014/main" id="{9D422A9A-1286-FD6E-7AE5-3C640CB48A62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345440" y="1047750"/>
          <a:ext cx="5674360" cy="484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74360">
                  <a:extLst>
                    <a:ext uri="{9D8B030D-6E8A-4147-A177-3AD203B41FA5}">
                      <a16:colId xmlns:a16="http://schemas.microsoft.com/office/drawing/2014/main" val="4966057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nl-NL" sz="2400" dirty="0"/>
                        <a:t>Door de sector</a:t>
                      </a:r>
                      <a:endParaRPr lang="nl-BE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00786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nl-NL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latin typeface="FlandersArtSans-Bold" panose="020B0604020202020204" charset="0"/>
                        </a:rPr>
                        <a:t>Opleidingsaanbod: mentoropleiding</a:t>
                      </a:r>
                      <a:r>
                        <a:rPr lang="nl-NL" sz="1800" b="0" i="0" u="none" strike="noStrike" baseline="0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latin typeface="FlandersArtSans-Bold" panose="020B0604020202020204" charset="0"/>
                        </a:rPr>
                        <a:t>  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endParaRPr lang="nl-NL" sz="1800" b="0" i="0" u="none" strike="noStrike" baseline="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latin typeface="FlandersArtSans-Bold" panose="020B0604020202020204" charset="0"/>
                      </a:endParaRPr>
                    </a:p>
                    <a:p>
                      <a:pPr marL="0" indent="0" algn="l">
                        <a:buNone/>
                      </a:pPr>
                      <a:r>
                        <a:rPr lang="nl-NL" sz="1800" b="1" i="0" u="none" strike="noStrike" baseline="0" dirty="0">
                          <a:solidFill>
                            <a:srgbClr val="3E7E93"/>
                          </a:solidFill>
                          <a:latin typeface="FlandersArtSerif-Regular" panose="020B0604020202020204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Een mentor inschakelen voor duaal leren</a:t>
                      </a:r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75744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 startAt="2"/>
                      </a:pPr>
                      <a:r>
                        <a:rPr lang="nl-NL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latin typeface="FlandersArtSans-Bold" panose="020B0604020202020204" charset="0"/>
                        </a:rPr>
                        <a:t>Aanbod lesmaterialen en educatieve tools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endParaRPr lang="nl-NL" b="1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latin typeface="FlandersArtSans-Bold" panose="020B0604020202020204" charset="0"/>
                      </a:endParaRPr>
                    </a:p>
                    <a:p>
                      <a:r>
                        <a:rPr lang="nl-BE" sz="1800" b="1" dirty="0">
                          <a:solidFill>
                            <a:srgbClr val="3E7E93"/>
                          </a:solidFill>
                          <a:latin typeface="FlandersArtSans-Bold" panose="020B0604020202020204" charset="0"/>
                          <a:cs typeface="Calibri" panose="020F0502020204030204" pitchFamily="34" charset="0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Onthaalprocedure</a:t>
                      </a:r>
                      <a:r>
                        <a:rPr lang="nl-BE" sz="1800" b="1" dirty="0">
                          <a:solidFill>
                            <a:srgbClr val="3E7E93"/>
                          </a:solidFill>
                          <a:latin typeface="FlandersArtSans-Bold" panose="020B0604020202020204" charset="0"/>
                          <a:cs typeface="Calibri" panose="020F0502020204030204" pitchFamily="34" charset="0"/>
                        </a:rPr>
                        <a:t> (i.s.m. </a:t>
                      </a:r>
                      <a:r>
                        <a:rPr lang="nl-BE" sz="1800" b="1" dirty="0" err="1">
                          <a:solidFill>
                            <a:srgbClr val="3E7E93"/>
                          </a:solidFill>
                          <a:latin typeface="FlandersArtSans-Bold" panose="020B0604020202020204" charset="0"/>
                          <a:cs typeface="Calibri" panose="020F0502020204030204" pitchFamily="34" charset="0"/>
                        </a:rPr>
                        <a:t>Diverscity</a:t>
                      </a:r>
                      <a:r>
                        <a:rPr lang="nl-BE" sz="1800" b="1" dirty="0">
                          <a:solidFill>
                            <a:srgbClr val="3E7E93"/>
                          </a:solidFill>
                          <a:latin typeface="FlandersArtSans-Bold" panose="020B0604020202020204" charset="0"/>
                          <a:cs typeface="Calibri" panose="020F0502020204030204" pitchFamily="34" charset="0"/>
                        </a:rPr>
                        <a:t>): voor cursisten kinderbegeleider duaal</a:t>
                      </a:r>
                    </a:p>
                    <a:p>
                      <a:endParaRPr lang="nl-BE" sz="1800" b="1" dirty="0">
                        <a:solidFill>
                          <a:srgbClr val="3E7E93"/>
                        </a:solidFill>
                        <a:latin typeface="FlandersArtSans-Bold" panose="020B0604020202020204" charset="0"/>
                        <a:cs typeface="Calibri" panose="020F0502020204030204" pitchFamily="34" charset="0"/>
                        <a:hlinkClick r:id="" action="ppaction://noaction">
                          <a:extLst>
                            <a:ext uri="{A12FA001-AC4F-418D-AE19-62706E023703}">
                              <ahyp:hlinkClr xmlns:ahyp="http://schemas.microsoft.com/office/drawing/2018/hyperlinkcolor" val="tx"/>
                            </a:ext>
                          </a:extLst>
                        </a:hlinkClick>
                      </a:endParaRPr>
                    </a:p>
                    <a:p>
                      <a:r>
                        <a:rPr lang="nl-BE" sz="1800" b="1" dirty="0">
                          <a:solidFill>
                            <a:srgbClr val="3E7E93"/>
                          </a:solidFill>
                          <a:latin typeface="FlandersArtSans-Bold" panose="020B0604020202020204" charset="0"/>
                          <a:cs typeface="Calibri" panose="020F0502020204030204" pitchFamily="34" charset="0"/>
                          <a:hlinkClick r:id="" action="ppaction://noaction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Profiel mentor</a:t>
                      </a:r>
                      <a:r>
                        <a:rPr lang="nl-BE" sz="1800" b="1" dirty="0">
                          <a:solidFill>
                            <a:srgbClr val="3E7E93"/>
                          </a:solidFill>
                          <a:latin typeface="FlandersArtSans-Bold" panose="020B0604020202020204" charset="0"/>
                          <a:cs typeface="Calibri" panose="020F0502020204030204" pitchFamily="34" charset="0"/>
                        </a:rPr>
                        <a:t> (i.s.m. </a:t>
                      </a:r>
                      <a:r>
                        <a:rPr lang="nl-BE" sz="1800" b="1" dirty="0" err="1">
                          <a:solidFill>
                            <a:srgbClr val="3E7E93"/>
                          </a:solidFill>
                          <a:latin typeface="FlandersArtSans-Bold" panose="020B0604020202020204" charset="0"/>
                          <a:cs typeface="Calibri" panose="020F0502020204030204" pitchFamily="34" charset="0"/>
                        </a:rPr>
                        <a:t>Diverscity</a:t>
                      </a:r>
                      <a:r>
                        <a:rPr lang="nl-BE" sz="1800" b="1" dirty="0">
                          <a:solidFill>
                            <a:srgbClr val="3E7E93"/>
                          </a:solidFill>
                          <a:latin typeface="FlandersArtSans-Bold" panose="020B0604020202020204" charset="0"/>
                          <a:cs typeface="Calibri" panose="020F0502020204030204" pitchFamily="34" charset="0"/>
                        </a:rPr>
                        <a:t>)</a:t>
                      </a:r>
                    </a:p>
                    <a:p>
                      <a:endParaRPr lang="nl-BE" sz="1800" b="1" dirty="0">
                        <a:solidFill>
                          <a:srgbClr val="3E7E93"/>
                        </a:solidFill>
                        <a:latin typeface="FlandersArtSans-Bold" panose="020B0604020202020204" charset="0"/>
                        <a:cs typeface="Calibri" panose="020F0502020204030204" pitchFamily="34" charset="0"/>
                        <a:hlinkClick r:id="" action="ppaction://noaction">
                          <a:extLst>
                            <a:ext uri="{A12FA001-AC4F-418D-AE19-62706E023703}">
                              <ahyp:hlinkClr xmlns:ahyp="http://schemas.microsoft.com/office/drawing/2018/hyperlinkcolor" val="tx"/>
                            </a:ext>
                          </a:extLst>
                        </a:hlinkClick>
                      </a:endParaRPr>
                    </a:p>
                    <a:p>
                      <a:r>
                        <a:rPr lang="nl-BE" sz="1800" b="1" dirty="0">
                          <a:solidFill>
                            <a:srgbClr val="3E7E93"/>
                          </a:solidFill>
                          <a:latin typeface="FlandersArtSans-Bold" panose="020B0604020202020204" charset="0"/>
                          <a:cs typeface="Calibri" panose="020F0502020204030204" pitchFamily="34" charset="0"/>
                          <a:hlinkClick r:id="" action="ppaction://noaction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Profiel trajectbegeleider </a:t>
                      </a:r>
                      <a:r>
                        <a:rPr lang="nl-BE" sz="1800" b="1" dirty="0">
                          <a:solidFill>
                            <a:srgbClr val="3E7E93"/>
                          </a:solidFill>
                          <a:latin typeface="FlandersArtSans-Bold" panose="020B0604020202020204" charset="0"/>
                          <a:cs typeface="Calibri" panose="020F0502020204030204" pitchFamily="34" charset="0"/>
                        </a:rPr>
                        <a:t>(i.s.m. </a:t>
                      </a:r>
                      <a:r>
                        <a:rPr lang="nl-BE" sz="1800" b="1" dirty="0" err="1">
                          <a:solidFill>
                            <a:srgbClr val="3E7E93"/>
                          </a:solidFill>
                          <a:latin typeface="FlandersArtSans-Bold" panose="020B0604020202020204" charset="0"/>
                          <a:cs typeface="Calibri" panose="020F0502020204030204" pitchFamily="34" charset="0"/>
                        </a:rPr>
                        <a:t>Diverscity</a:t>
                      </a:r>
                      <a:r>
                        <a:rPr lang="nl-BE" sz="1800" b="1" dirty="0">
                          <a:solidFill>
                            <a:srgbClr val="3E7E93"/>
                          </a:solidFill>
                          <a:latin typeface="FlandersArtSans-Bold" panose="020B0604020202020204" charset="0"/>
                          <a:cs typeface="Calibri" panose="020F0502020204030204" pitchFamily="34" charset="0"/>
                        </a:rPr>
                        <a:t>)</a:t>
                      </a:r>
                    </a:p>
                    <a:p>
                      <a:endParaRPr lang="nl-BE" sz="1800" b="1" dirty="0">
                        <a:solidFill>
                          <a:srgbClr val="3E7E93"/>
                        </a:solidFill>
                        <a:latin typeface="FlandersArtSans-Bold" panose="020B0604020202020204" charset="0"/>
                        <a:cs typeface="Calibri" panose="020F0502020204030204" pitchFamily="34" charset="0"/>
                        <a:hlinkClick r:id="" action="ppaction://noaction">
                          <a:extLst>
                            <a:ext uri="{A12FA001-AC4F-418D-AE19-62706E023703}">
                              <ahyp:hlinkClr xmlns:ahyp="http://schemas.microsoft.com/office/drawing/2018/hyperlinkcolor" val="tx"/>
                            </a:ext>
                          </a:extLst>
                        </a:hlinkClick>
                      </a:endParaRPr>
                    </a:p>
                    <a:p>
                      <a:r>
                        <a:rPr lang="nl-BE" sz="1800" b="1" dirty="0">
                          <a:solidFill>
                            <a:srgbClr val="3E7E93"/>
                          </a:solidFill>
                          <a:latin typeface="FlandersArtSans-Bold" panose="020B0604020202020204" charset="0"/>
                          <a:cs typeface="Calibri" panose="020F0502020204030204" pitchFamily="34" charset="0"/>
                          <a:hlinkClick r:id="" action="ppaction://noaction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Begeleiding op de werkvloer</a:t>
                      </a:r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35289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latin typeface="FlandersArtSans-Bold" panose="020B0604020202020204" charset="0"/>
                        </a:rPr>
                        <a:t>3.    Ondersteuning bij het zoeken naar leerwerkplekken</a:t>
                      </a:r>
                    </a:p>
                    <a:p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398328"/>
                  </a:ext>
                </a:extLst>
              </a:tr>
            </a:tbl>
          </a:graphicData>
        </a:graphic>
      </p:graphicFrame>
      <p:graphicFrame>
        <p:nvGraphicFramePr>
          <p:cNvPr id="6" name="Tijdelijke aanduiding voor inhoud 5">
            <a:extLst>
              <a:ext uri="{FF2B5EF4-FFF2-40B4-BE49-F238E27FC236}">
                <a16:creationId xmlns:a16="http://schemas.microsoft.com/office/drawing/2014/main" id="{EA541DA5-BBD0-9463-A6FC-BA982C814B73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841379647"/>
              </p:ext>
            </p:extLst>
          </p:nvPr>
        </p:nvGraphicFramePr>
        <p:xfrm>
          <a:off x="6172200" y="1047750"/>
          <a:ext cx="5674360" cy="484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74360">
                  <a:extLst>
                    <a:ext uri="{9D8B030D-6E8A-4147-A177-3AD203B41FA5}">
                      <a16:colId xmlns:a16="http://schemas.microsoft.com/office/drawing/2014/main" val="47664353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l-BE" sz="2400" dirty="0"/>
                        <a:t>DWSE - werkplekcomponent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04183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nl-BE" b="1" dirty="0">
                          <a:solidFill>
                            <a:schemeClr val="accent1"/>
                          </a:solidFill>
                          <a:latin typeface="FlandersArtSans-Bold" panose="020B0604020202020204" charset="0"/>
                          <a:cs typeface="Calibri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Handig stappenplan</a:t>
                      </a:r>
                      <a:r>
                        <a:rPr lang="nl-BE" b="1" dirty="0">
                          <a:solidFill>
                            <a:schemeClr val="accent1"/>
                          </a:solidFill>
                          <a:latin typeface="FlandersArtSans-Bold" panose="020B0604020202020204" charset="0"/>
                          <a:cs typeface="Calibri"/>
                        </a:rPr>
                        <a:t> </a:t>
                      </a:r>
                      <a:r>
                        <a:rPr lang="nl-BE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latin typeface="FlandersArtSans-Bold" panose="020B0604020202020204" charset="0"/>
                          <a:cs typeface="Calibri"/>
                        </a:rPr>
                        <a:t>over begeleiding van de cursist </a:t>
                      </a:r>
                    </a:p>
                    <a:p>
                      <a:pPr marL="0" indent="0">
                        <a:buNone/>
                      </a:pPr>
                      <a:endParaRPr lang="nl-BE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21926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b="1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latin typeface="FlandersArtSans-Bold" panose="020B0604020202020204" charset="0"/>
                        </a:rPr>
                        <a:t>2. Digitaal loket voor registreren van overeenkomsten: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b="1" u="sng" dirty="0">
                          <a:solidFill>
                            <a:schemeClr val="accent1"/>
                          </a:solidFill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app.werkplekduaal.be</a:t>
                      </a:r>
                      <a:endParaRPr lang="nl-NL" b="1" u="sng" dirty="0">
                        <a:solidFill>
                          <a:schemeClr val="accent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29088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>
                          <a:solidFill>
                            <a:schemeClr val="bg1"/>
                          </a:solidFill>
                        </a:rPr>
                        <a:t>3. </a:t>
                      </a:r>
                      <a:r>
                        <a:rPr lang="nl-BE" b="1" dirty="0">
                          <a:solidFill>
                            <a:schemeClr val="accent1"/>
                          </a:solidFill>
                          <a:latin typeface="FlandersArtSans-Bold" panose="020B0604020202020204" charset="0"/>
                          <a:cs typeface="Calibri" panose="020F0502020204030204" pitchFamily="34" charset="0"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Ondersteuningsaanbod</a:t>
                      </a:r>
                      <a:r>
                        <a:rPr lang="nl-BE" b="1" dirty="0">
                          <a:latin typeface="FlandersArtSans-Bold" panose="020B0604020202020204" charset="0"/>
                          <a:cs typeface="Calibri" panose="020F0502020204030204" pitchFamily="34" charset="0"/>
                        </a:rPr>
                        <a:t> voor trajectbegeleiders</a:t>
                      </a:r>
                    </a:p>
                    <a:p>
                      <a:endParaRPr lang="nl-BE" b="1" dirty="0">
                        <a:latin typeface="FlandersArtSans-Bold" panose="020B0604020202020204" charset="0"/>
                        <a:cs typeface="Calibri" panose="020F0502020204030204" pitchFamily="34" charset="0"/>
                      </a:endParaRPr>
                    </a:p>
                    <a:p>
                      <a:pPr lvl="0"/>
                      <a:r>
                        <a:rPr lang="nl-NL" b="1" dirty="0">
                          <a:solidFill>
                            <a:schemeClr val="bg1"/>
                          </a:solidFill>
                        </a:rPr>
                        <a:t>   - Infofiches en </a:t>
                      </a:r>
                      <a:r>
                        <a:rPr lang="nl-NL" b="1" dirty="0" err="1">
                          <a:solidFill>
                            <a:schemeClr val="bg1"/>
                          </a:solidFill>
                        </a:rPr>
                        <a:t>webinars</a:t>
                      </a:r>
                      <a:r>
                        <a:rPr lang="nl-NL" b="1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  <a:p>
                      <a:pPr lvl="0"/>
                      <a:r>
                        <a:rPr lang="nl-NL" b="1" dirty="0">
                          <a:solidFill>
                            <a:schemeClr val="bg1"/>
                          </a:solidFill>
                        </a:rPr>
                        <a:t>   - Presentaties van inspiratiemomenten</a:t>
                      </a:r>
                    </a:p>
                    <a:p>
                      <a:pPr lvl="0"/>
                      <a:r>
                        <a:rPr lang="nl-NL" b="1" dirty="0">
                          <a:solidFill>
                            <a:schemeClr val="bg1"/>
                          </a:solidFill>
                        </a:rPr>
                        <a:t>   - Ondersteuning bij het vinden van (erkende)   </a:t>
                      </a:r>
                    </a:p>
                    <a:p>
                      <a:pPr lvl="0"/>
                      <a:r>
                        <a:rPr lang="nl-NL" b="1" dirty="0">
                          <a:solidFill>
                            <a:schemeClr val="bg1"/>
                          </a:solidFill>
                        </a:rPr>
                        <a:t>     werkplekken</a:t>
                      </a:r>
                    </a:p>
                    <a:p>
                      <a:pPr lvl="2"/>
                      <a:r>
                        <a:rPr lang="nl-NL" b="1" dirty="0">
                          <a:solidFill>
                            <a:schemeClr val="bg1"/>
                          </a:solidFill>
                        </a:rPr>
                        <a:t>Je kan een organisatie voordragen voor erkenning</a:t>
                      </a:r>
                    </a:p>
                    <a:p>
                      <a:pPr lvl="2"/>
                      <a:r>
                        <a:rPr lang="nl-NL" b="1" dirty="0">
                          <a:solidFill>
                            <a:schemeClr val="bg1"/>
                          </a:solidFill>
                        </a:rPr>
                        <a:t>Je kan een werkplektekort signaleren</a:t>
                      </a:r>
                    </a:p>
                    <a:p>
                      <a:pPr lvl="2"/>
                      <a:endParaRPr lang="nl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13673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03984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inhoud 13">
            <a:extLst>
              <a:ext uri="{FF2B5EF4-FFF2-40B4-BE49-F238E27FC236}">
                <a16:creationId xmlns:a16="http://schemas.microsoft.com/office/drawing/2014/main" id="{F108FFF8-B807-EEF9-D134-5B322EB3F1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221353" y="3087883"/>
            <a:ext cx="3854130" cy="1486940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nl-NL" sz="2000" b="1" u="sng" dirty="0">
                <a:solidFill>
                  <a:srgbClr val="424588"/>
                </a:solidFill>
              </a:rPr>
              <a:t>De discriminatievrije werkvloer</a:t>
            </a:r>
            <a:r>
              <a:rPr lang="nl-NL" sz="2000" b="1" dirty="0">
                <a:solidFill>
                  <a:srgbClr val="424588"/>
                </a:solidFill>
              </a:rPr>
              <a:t>:</a:t>
            </a:r>
          </a:p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nl-NL" sz="2000" b="1" dirty="0">
                <a:solidFill>
                  <a:srgbClr val="424588"/>
                </a:solidFill>
              </a:rPr>
              <a:t>Impact van discriminatie</a:t>
            </a:r>
          </a:p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nl-NL" sz="2000" b="1" dirty="0">
                <a:solidFill>
                  <a:srgbClr val="424588"/>
                </a:solidFill>
              </a:rPr>
              <a:t>Preventief en curatief ingrijpen</a:t>
            </a:r>
          </a:p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nl-NL" sz="2000" b="1" dirty="0">
                <a:solidFill>
                  <a:srgbClr val="424588"/>
                </a:solidFill>
              </a:rPr>
              <a:t>Mee de sociale norm stellen</a:t>
            </a:r>
          </a:p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nl-NL" sz="2000" b="1" dirty="0">
                <a:solidFill>
                  <a:srgbClr val="424588"/>
                </a:solidFill>
              </a:rPr>
              <a:t>Toepassen in de praktijk</a:t>
            </a:r>
            <a:endParaRPr lang="nl-BE" sz="2000" b="1" dirty="0">
              <a:solidFill>
                <a:srgbClr val="424588"/>
              </a:solidFill>
            </a:endParaRPr>
          </a:p>
        </p:txBody>
      </p:sp>
      <p:sp>
        <p:nvSpPr>
          <p:cNvPr id="15" name="Tijdelijke aanduiding voor inhoud 13">
            <a:extLst>
              <a:ext uri="{FF2B5EF4-FFF2-40B4-BE49-F238E27FC236}">
                <a16:creationId xmlns:a16="http://schemas.microsoft.com/office/drawing/2014/main" id="{CEBEC28D-E25D-636A-54D5-16814EAE625D}"/>
              </a:ext>
            </a:extLst>
          </p:cNvPr>
          <p:cNvSpPr txBox="1">
            <a:spLocks/>
          </p:cNvSpPr>
          <p:nvPr/>
        </p:nvSpPr>
        <p:spPr>
          <a:xfrm>
            <a:off x="600455" y="3087883"/>
            <a:ext cx="4181728" cy="14869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000" b="1" i="0" u="sng" strike="noStrike" kern="1200" cap="none" spc="0" normalizeH="0" baseline="0" noProof="0" dirty="0">
                <a:ln>
                  <a:noFill/>
                </a:ln>
                <a:solidFill>
                  <a:srgbClr val="4245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Cultuursensitief handelen</a:t>
            </a: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4245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4245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Stereotypen en vooroordelen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4245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Perspectieven en kruispuntdenken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4245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Dialoogtechnieken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4245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Toepassen in de praktijk</a:t>
            </a:r>
            <a:endParaRPr kumimoji="0" lang="nl-BE" sz="2800" b="1" i="0" u="none" strike="noStrike" kern="1200" cap="none" spc="0" normalizeH="0" baseline="0" noProof="0" dirty="0">
              <a:ln>
                <a:noFill/>
              </a:ln>
              <a:solidFill>
                <a:srgbClr val="42458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Afbeelding 15" descr="Afbeelding met Lettertype, Graphics, typografie, logo&#10;&#10;Automatisch gegenereerde beschrijving">
            <a:extLst>
              <a:ext uri="{FF2B5EF4-FFF2-40B4-BE49-F238E27FC236}">
                <a16:creationId xmlns:a16="http://schemas.microsoft.com/office/drawing/2014/main" id="{1A0340D1-54C2-B382-D9B9-741403B1F2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590" y="1017334"/>
            <a:ext cx="2770763" cy="1327657"/>
          </a:xfrm>
          <a:prstGeom prst="rect">
            <a:avLst/>
          </a:prstGeom>
        </p:spPr>
      </p:pic>
      <p:sp>
        <p:nvSpPr>
          <p:cNvPr id="17" name="Rechthoek: afgeronde hoeken 16">
            <a:extLst>
              <a:ext uri="{FF2B5EF4-FFF2-40B4-BE49-F238E27FC236}">
                <a16:creationId xmlns:a16="http://schemas.microsoft.com/office/drawing/2014/main" id="{B4FB847D-72E4-A04E-9F23-D238DAE3EC37}"/>
              </a:ext>
            </a:extLst>
          </p:cNvPr>
          <p:cNvSpPr/>
          <p:nvPr/>
        </p:nvSpPr>
        <p:spPr>
          <a:xfrm>
            <a:off x="0" y="5040530"/>
            <a:ext cx="12191999" cy="1817470"/>
          </a:xfrm>
          <a:prstGeom prst="roundRect">
            <a:avLst/>
          </a:prstGeom>
          <a:solidFill>
            <a:srgbClr val="42458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E-modules voor (toekomstige) hulpverleners en hun opleiders/docenten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Competentieverwerving cultuursensitief en inclusief handelen, a.d.h.v. praktijkvoorbeelden 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Meer info: http://www.ziedet.be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GRATIS registratie en login: https://onderwijs.leerlabo.be</a:t>
            </a:r>
          </a:p>
        </p:txBody>
      </p:sp>
      <p:pic>
        <p:nvPicPr>
          <p:cNvPr id="29" name="Afbeelding 28">
            <a:extLst>
              <a:ext uri="{FF2B5EF4-FFF2-40B4-BE49-F238E27FC236}">
                <a16:creationId xmlns:a16="http://schemas.microsoft.com/office/drawing/2014/main" id="{E70F4F90-9EA5-B02A-4515-55AA2B69FC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2452" y="625887"/>
            <a:ext cx="3173031" cy="2110550"/>
          </a:xfrm>
          <a:prstGeom prst="rect">
            <a:avLst/>
          </a:prstGeom>
        </p:spPr>
      </p:pic>
      <p:pic>
        <p:nvPicPr>
          <p:cNvPr id="31" name="Afbeelding 30">
            <a:extLst>
              <a:ext uri="{FF2B5EF4-FFF2-40B4-BE49-F238E27FC236}">
                <a16:creationId xmlns:a16="http://schemas.microsoft.com/office/drawing/2014/main" id="{BBBA828E-0065-5635-9E60-CA0C37418B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455" y="625887"/>
            <a:ext cx="3173031" cy="211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3784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017CDD9-0FF6-45D3-B03F-BA3E63D2B0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7" t="31650" r="7000" b="19355"/>
          <a:stretch/>
        </p:blipFill>
        <p:spPr bwMode="auto">
          <a:xfrm>
            <a:off x="-1" y="-310895"/>
            <a:ext cx="12221619" cy="4950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Afbeelding 26" descr="Afbeelding met tekst&#10;&#10;Automatisch gegenereerde beschrijving">
            <a:extLst>
              <a:ext uri="{FF2B5EF4-FFF2-40B4-BE49-F238E27FC236}">
                <a16:creationId xmlns:a16="http://schemas.microsoft.com/office/drawing/2014/main" id="{84BE2759-AFA5-45A9-8CD6-24A44769D1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" r="5128"/>
          <a:stretch/>
        </p:blipFill>
        <p:spPr>
          <a:xfrm>
            <a:off x="4198992" y="292042"/>
            <a:ext cx="3823632" cy="1303078"/>
          </a:xfrm>
          <a:prstGeom prst="rect">
            <a:avLst/>
          </a:prstGeom>
        </p:spPr>
      </p:pic>
      <p:sp>
        <p:nvSpPr>
          <p:cNvPr id="29" name="Tekstvak 28">
            <a:extLst>
              <a:ext uri="{FF2B5EF4-FFF2-40B4-BE49-F238E27FC236}">
                <a16:creationId xmlns:a16="http://schemas.microsoft.com/office/drawing/2014/main" id="{775D235A-BA46-441A-8FC5-C1E36FBD1E23}"/>
              </a:ext>
            </a:extLst>
          </p:cNvPr>
          <p:cNvSpPr txBox="1"/>
          <p:nvPr/>
        </p:nvSpPr>
        <p:spPr>
          <a:xfrm>
            <a:off x="135719" y="4639410"/>
            <a:ext cx="8376831" cy="1708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97000"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5A2A27"/>
                </a:solidFill>
                <a:effectLst/>
                <a:uLnTx/>
                <a:uFillTx/>
                <a:latin typeface="Gilroy Light" panose="00000400000000000000" pitchFamily="50" charset="0"/>
                <a:ea typeface="+mn-ea"/>
                <a:cs typeface="Aharoni" panose="02010803020104030203" pitchFamily="2" charset="-79"/>
              </a:rPr>
              <a:t>Info over cultuursensitieve hulpverlening aan de hand van </a:t>
            </a: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E55912"/>
                </a:solidFill>
                <a:effectLst/>
                <a:uLnTx/>
                <a:uFillTx/>
                <a:latin typeface="Gilroy Light" panose="00000400000000000000" pitchFamily="50" charset="0"/>
                <a:ea typeface="+mn-ea"/>
                <a:cs typeface="Aharoni" panose="02010803020104030203" pitchFamily="2" charset="-79"/>
              </a:rPr>
              <a:t>10 thema’s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97000"/>
              <a:buFont typeface="Arial" panose="020B0604020202020204" pitchFamily="34" charset="0"/>
              <a:buChar char="•"/>
              <a:tabLst/>
              <a:defRPr/>
            </a:pPr>
            <a:r>
              <a:rPr kumimoji="0" lang="nl-BE" sz="1800" b="1" i="0" u="none" strike="noStrike" kern="1200" cap="none" spc="0" normalizeH="0" baseline="0" noProof="0" dirty="0">
                <a:ln>
                  <a:noFill/>
                </a:ln>
                <a:solidFill>
                  <a:srgbClr val="5A2A27"/>
                </a:solidFill>
                <a:effectLst/>
                <a:uLnTx/>
                <a:uFillTx/>
                <a:latin typeface="Gilroy Light" panose="00000400000000000000" pitchFamily="50" charset="0"/>
                <a:ea typeface="+mn-ea"/>
                <a:cs typeface="Aharoni" panose="02010803020104030203" pitchFamily="2" charset="-79"/>
              </a:rPr>
              <a:t>Een </a:t>
            </a:r>
            <a:r>
              <a:rPr kumimoji="0" lang="nl-B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E55912"/>
                </a:solidFill>
                <a:effectLst/>
                <a:uLnTx/>
                <a:uFillTx/>
                <a:latin typeface="Gilroy Light" panose="00000400000000000000" pitchFamily="50" charset="0"/>
                <a:ea typeface="+mn-ea"/>
                <a:cs typeface="Aharoni" panose="02010803020104030203" pitchFamily="2" charset="-79"/>
              </a:rPr>
              <a:t>toolbox</a:t>
            </a:r>
            <a:r>
              <a:rPr kumimoji="0" lang="nl-BE" sz="1800" b="1" i="0" u="none" strike="noStrike" kern="1200" cap="none" spc="0" normalizeH="0" baseline="0" noProof="0" dirty="0">
                <a:ln>
                  <a:noFill/>
                </a:ln>
                <a:solidFill>
                  <a:srgbClr val="E55912"/>
                </a:solidFill>
                <a:effectLst/>
                <a:uLnTx/>
                <a:uFillTx/>
                <a:latin typeface="Gilroy Light" panose="00000400000000000000" pitchFamily="50" charset="0"/>
                <a:ea typeface="+mn-ea"/>
                <a:cs typeface="Aharoni" panose="02010803020104030203" pitchFamily="2" charset="-79"/>
              </a:rPr>
              <a:t> </a:t>
            </a:r>
            <a:r>
              <a:rPr kumimoji="0" lang="nl-BE" sz="1800" b="1" i="0" u="none" strike="noStrike" kern="1200" cap="none" spc="0" normalizeH="0" baseline="0" noProof="0" dirty="0">
                <a:ln>
                  <a:noFill/>
                </a:ln>
                <a:solidFill>
                  <a:srgbClr val="5A2A27"/>
                </a:solidFill>
                <a:effectLst/>
                <a:uLnTx/>
                <a:uFillTx/>
                <a:latin typeface="Gilroy Light" panose="00000400000000000000" pitchFamily="50" charset="0"/>
                <a:ea typeface="+mn-ea"/>
                <a:cs typeface="Aharoni" panose="02010803020104030203" pitchFamily="2" charset="-79"/>
              </a:rPr>
              <a:t>vol publicaties, video’s, websites…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97000"/>
              <a:buFont typeface="Arial" panose="020B0604020202020204" pitchFamily="34" charset="0"/>
              <a:buChar char="•"/>
              <a:tabLst/>
              <a:defRPr/>
            </a:pPr>
            <a:r>
              <a:rPr kumimoji="0" lang="nl-BE" sz="1800" b="1" i="0" u="none" strike="noStrike" kern="1200" cap="none" spc="0" normalizeH="0" baseline="0" noProof="0" dirty="0">
                <a:ln>
                  <a:noFill/>
                </a:ln>
                <a:solidFill>
                  <a:srgbClr val="5A2A27"/>
                </a:solidFill>
                <a:effectLst/>
                <a:uLnTx/>
                <a:uFillTx/>
                <a:latin typeface="Gilroy Light" panose="00000400000000000000" pitchFamily="50" charset="0"/>
                <a:ea typeface="+mn-ea"/>
                <a:cs typeface="Aharoni" panose="02010803020104030203" pitchFamily="2" charset="-79"/>
              </a:rPr>
              <a:t>Overzicht van </a:t>
            </a:r>
            <a:r>
              <a:rPr kumimoji="0" lang="nl-BE" sz="1800" b="1" i="0" u="none" strike="noStrike" kern="1200" cap="none" spc="0" normalizeH="0" baseline="0" noProof="0" dirty="0">
                <a:ln>
                  <a:noFill/>
                </a:ln>
                <a:solidFill>
                  <a:srgbClr val="E55912"/>
                </a:solidFill>
                <a:effectLst/>
                <a:uLnTx/>
                <a:uFillTx/>
                <a:latin typeface="Gilroy Light" panose="00000400000000000000" pitchFamily="50" charset="0"/>
                <a:ea typeface="+mn-ea"/>
                <a:cs typeface="Aharoni" panose="02010803020104030203" pitchFamily="2" charset="-79"/>
              </a:rPr>
              <a:t>sprekers &amp; vormingen 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97000"/>
              <a:buFont typeface="Arial" panose="020B0604020202020204" pitchFamily="34" charset="0"/>
              <a:buChar char="•"/>
              <a:tabLst/>
              <a:defRPr/>
            </a:pPr>
            <a:r>
              <a:rPr kumimoji="0" lang="nl-BE" sz="1800" b="1" i="0" u="none" strike="noStrike" kern="1200" cap="none" spc="0" normalizeH="0" baseline="0" noProof="0" dirty="0">
                <a:ln>
                  <a:noFill/>
                </a:ln>
                <a:solidFill>
                  <a:srgbClr val="5A2A27"/>
                </a:solidFill>
                <a:effectLst/>
                <a:uLnTx/>
                <a:uFillTx/>
                <a:latin typeface="Gilroy Light" panose="00000400000000000000" pitchFamily="50" charset="0"/>
                <a:ea typeface="+mn-ea"/>
                <a:cs typeface="Aharoni" panose="02010803020104030203" pitchFamily="2" charset="-79"/>
              </a:rPr>
              <a:t>Samen met </a:t>
            </a:r>
            <a:r>
              <a:rPr kumimoji="0" lang="nl-BE" sz="1800" b="1" i="0" u="none" strike="noStrike" kern="1200" cap="none" spc="0" normalizeH="0" baseline="0" noProof="0" dirty="0">
                <a:ln>
                  <a:noFill/>
                </a:ln>
                <a:solidFill>
                  <a:srgbClr val="E55912"/>
                </a:solidFill>
                <a:effectLst/>
                <a:uLnTx/>
                <a:uFillTx/>
                <a:latin typeface="Gilroy Light" panose="00000400000000000000" pitchFamily="50" charset="0"/>
                <a:ea typeface="+mn-ea"/>
                <a:cs typeface="Aharoni" panose="02010803020104030203" pitchFamily="2" charset="-79"/>
              </a:rPr>
              <a:t>experten </a:t>
            </a:r>
            <a:r>
              <a:rPr kumimoji="0" lang="nl-BE" sz="1800" b="1" i="0" u="none" strike="noStrike" kern="1200" cap="none" spc="0" normalizeH="0" baseline="0" noProof="0" dirty="0">
                <a:ln>
                  <a:noFill/>
                </a:ln>
                <a:solidFill>
                  <a:srgbClr val="5A2A27"/>
                </a:solidFill>
                <a:effectLst/>
                <a:uLnTx/>
                <a:uFillTx/>
                <a:latin typeface="Gilroy Light" panose="00000400000000000000" pitchFamily="50" charset="0"/>
                <a:ea typeface="+mn-ea"/>
                <a:cs typeface="Aharoni" panose="02010803020104030203" pitchFamily="2" charset="-79"/>
              </a:rPr>
              <a:t>uit het veld</a:t>
            </a:r>
          </a:p>
        </p:txBody>
      </p:sp>
      <p:sp>
        <p:nvSpPr>
          <p:cNvPr id="30" name="Tekstvak 29">
            <a:extLst>
              <a:ext uri="{FF2B5EF4-FFF2-40B4-BE49-F238E27FC236}">
                <a16:creationId xmlns:a16="http://schemas.microsoft.com/office/drawing/2014/main" id="{BF8107BF-36F5-4246-BCB4-B9C6D2BB0E06}"/>
              </a:ext>
            </a:extLst>
          </p:cNvPr>
          <p:cNvSpPr txBox="1"/>
          <p:nvPr/>
        </p:nvSpPr>
        <p:spPr>
          <a:xfrm>
            <a:off x="8408076" y="5301958"/>
            <a:ext cx="3648204" cy="8679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91440" tIns="45720" rIns="91440" bIns="45720" rtlCol="0">
            <a:spAutoFit/>
          </a:bodyPr>
          <a:lstStyle>
            <a:lvl1pPr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5A2A27"/>
                </a:solidFill>
                <a:latin typeface="Gilroy Light" panose="00000400000000000000" pitchFamily="50" charset="0"/>
                <a:cs typeface="Aharoni" panose="02010803020104030203" pitchFamily="2" charset="-79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BE" sz="2800" b="1" i="0" u="none" strike="noStrike" kern="1200" cap="none" spc="0" normalizeH="0" baseline="0" noProof="0" dirty="0">
                <a:ln>
                  <a:noFill/>
                </a:ln>
                <a:solidFill>
                  <a:srgbClr val="5A2A27"/>
                </a:solidFill>
                <a:effectLst/>
                <a:uLnTx/>
                <a:uFillTx/>
                <a:latin typeface="Gilroy ExtraBold" panose="00000900000000000000" pitchFamily="50" charset="0"/>
                <a:ea typeface="+mn-ea"/>
                <a:cs typeface="Aharoni" panose="02010803020104030203" pitchFamily="2" charset="-79"/>
              </a:rPr>
              <a:t>Benieuwd? Surf naar </a:t>
            </a:r>
            <a:r>
              <a:rPr kumimoji="0" lang="nl-BE" sz="2800" b="1" i="0" u="none" strike="noStrike" kern="1200" cap="none" spc="0" normalizeH="0" baseline="0" noProof="0" dirty="0">
                <a:ln>
                  <a:noFill/>
                </a:ln>
                <a:solidFill>
                  <a:srgbClr val="E55912"/>
                </a:solidFill>
                <a:effectLst/>
                <a:uLnTx/>
                <a:uFillTx/>
                <a:latin typeface="Gilroy ExtraBold" panose="00000900000000000000" pitchFamily="50" charset="0"/>
                <a:ea typeface="+mn-ea"/>
                <a:cs typeface="Aharoni" panose="02010803020104030203" pitchFamily="2" charset="-79"/>
              </a:rPr>
              <a:t>www.trefpuntodi.be</a:t>
            </a:r>
          </a:p>
        </p:txBody>
      </p:sp>
      <p:pic>
        <p:nvPicPr>
          <p:cNvPr id="31" name="Afbeelding 30">
            <a:extLst>
              <a:ext uri="{FF2B5EF4-FFF2-40B4-BE49-F238E27FC236}">
                <a16:creationId xmlns:a16="http://schemas.microsoft.com/office/drawing/2014/main" id="{E5EA9C81-4D84-4A0C-B2AC-DB59393BBC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20" y="6552798"/>
            <a:ext cx="373718" cy="211205"/>
          </a:xfrm>
          <a:prstGeom prst="rect">
            <a:avLst/>
          </a:prstGeom>
        </p:spPr>
      </p:pic>
      <p:grpSp>
        <p:nvGrpSpPr>
          <p:cNvPr id="2" name="Groep 1">
            <a:extLst>
              <a:ext uri="{FF2B5EF4-FFF2-40B4-BE49-F238E27FC236}">
                <a16:creationId xmlns:a16="http://schemas.microsoft.com/office/drawing/2014/main" id="{585EE3D2-1C2F-4F3C-AB25-7B6350EB2644}"/>
              </a:ext>
            </a:extLst>
          </p:cNvPr>
          <p:cNvGrpSpPr/>
          <p:nvPr/>
        </p:nvGrpSpPr>
        <p:grpSpPr>
          <a:xfrm>
            <a:off x="8088172" y="6126128"/>
            <a:ext cx="2837027" cy="732264"/>
            <a:chOff x="9353449" y="6179888"/>
            <a:chExt cx="2837027" cy="732264"/>
          </a:xfrm>
        </p:grpSpPr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id="{9C6B8DAD-0F24-4703-8688-3875EADC3F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80720" y="6179888"/>
              <a:ext cx="732264" cy="732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Tekstvak 38">
              <a:extLst>
                <a:ext uri="{FF2B5EF4-FFF2-40B4-BE49-F238E27FC236}">
                  <a16:creationId xmlns:a16="http://schemas.microsoft.com/office/drawing/2014/main" id="{3CC398C7-51AA-4450-BDF4-65487D99FC2B}"/>
                </a:ext>
              </a:extLst>
            </p:cNvPr>
            <p:cNvSpPr txBox="1"/>
            <p:nvPr/>
          </p:nvSpPr>
          <p:spPr>
            <a:xfrm>
              <a:off x="9353449" y="6385230"/>
              <a:ext cx="283702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BE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A2A27"/>
                  </a:solidFill>
                  <a:effectLst/>
                  <a:uLnTx/>
                  <a:uFillTx/>
                  <a:latin typeface="Gilroy ExtraBold" panose="00000900000000000000" pitchFamily="50" charset="0"/>
                  <a:ea typeface="+mn-ea"/>
                  <a:cs typeface="+mn-cs"/>
                </a:rPr>
                <a:t>&amp; volg ons op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555150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A937653C-EC9D-B079-72B5-5E7E192B6374}"/>
              </a:ext>
            </a:extLst>
          </p:cNvPr>
          <p:cNvSpPr txBox="1">
            <a:spLocks/>
          </p:cNvSpPr>
          <p:nvPr/>
        </p:nvSpPr>
        <p:spPr>
          <a:xfrm>
            <a:off x="170121" y="956915"/>
            <a:ext cx="4786235" cy="868589"/>
          </a:xfrm>
          <a:prstGeom prst="rect">
            <a:avLst/>
          </a:prstGeom>
          <a:solidFill>
            <a:srgbClr val="3E7E93"/>
          </a:solidFill>
        </p:spPr>
        <p:txBody>
          <a:bodyPr/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bg1"/>
                </a:solidFill>
                <a:latin typeface="Arial Rounded MT Bold" panose="020F0704030504030204" pitchFamily="34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3A2179"/>
                </a:solidFill>
                <a:latin typeface="Bahnschrift" panose="020B0502040204020203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3A2179"/>
                </a:solidFill>
                <a:latin typeface="Bahnschrift" panose="020B0502040204020203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3A2179"/>
                </a:solidFill>
                <a:latin typeface="Bahnschrift" panose="020B0502040204020203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3A2179"/>
                </a:solidFill>
                <a:latin typeface="Bahnschrift" panose="020B0502040204020203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3A2179"/>
                </a:solidFill>
                <a:latin typeface="Bahnschrift" panose="020B0502040204020203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3A2179"/>
                </a:solidFill>
                <a:latin typeface="Bahnschrift" panose="020B0502040204020203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3A2179"/>
                </a:solidFill>
                <a:latin typeface="Bahnschrift" panose="020B0502040204020203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3A2179"/>
                </a:solidFill>
                <a:latin typeface="Bahnschrift" panose="020B0502040204020203" pitchFamily="34" charset="0"/>
              </a:defRPr>
            </a:lvl9pPr>
          </a:lstStyle>
          <a:p>
            <a:pPr algn="l"/>
            <a:r>
              <a:rPr lang="nl-NL"/>
              <a:t>Inhoud</a:t>
            </a:r>
            <a:endParaRPr lang="nl-NL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FEC7242B-43A1-32BA-809E-43F793826ED4}"/>
              </a:ext>
            </a:extLst>
          </p:cNvPr>
          <p:cNvSpPr txBox="1">
            <a:spLocks/>
          </p:cNvSpPr>
          <p:nvPr/>
        </p:nvSpPr>
        <p:spPr>
          <a:xfrm>
            <a:off x="170121" y="1825504"/>
            <a:ext cx="6049926" cy="3113417"/>
          </a:xfrm>
          <a:prstGeom prst="rect">
            <a:avLst/>
          </a:prstGeom>
          <a:solidFill>
            <a:srgbClr val="3E7E93"/>
          </a:solidFill>
        </p:spPr>
        <p:txBody>
          <a:bodyPr/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bg1"/>
                </a:solidFill>
                <a:latin typeface="Arial Rounded MT Bold" panose="020F0704030504030204" pitchFamily="34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3A2179"/>
                </a:solidFill>
                <a:latin typeface="Bahnschrift" panose="020B0502040204020203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3A2179"/>
                </a:solidFill>
                <a:latin typeface="Bahnschrift" panose="020B0502040204020203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3A2179"/>
                </a:solidFill>
                <a:latin typeface="Bahnschrift" panose="020B0502040204020203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3A2179"/>
                </a:solidFill>
                <a:latin typeface="Bahnschrift" panose="020B0502040204020203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3A2179"/>
                </a:solidFill>
                <a:latin typeface="Bahnschrift" panose="020B0502040204020203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3A2179"/>
                </a:solidFill>
                <a:latin typeface="Bahnschrift" panose="020B0502040204020203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3A2179"/>
                </a:solidFill>
                <a:latin typeface="Bahnschrift" panose="020B0502040204020203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rgbClr val="3A2179"/>
                </a:solidFill>
                <a:latin typeface="Bahnschrift" panose="020B0502040204020203" pitchFamily="34" charset="0"/>
              </a:defRPr>
            </a:lvl9pPr>
          </a:lstStyle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2000" dirty="0"/>
              <a:t>Trajecten tot verzorgende – zorgkundige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nl-NL" sz="2000" dirty="0"/>
          </a:p>
          <a:p>
            <a:pPr marL="180000" indent="-1800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2000" dirty="0"/>
              <a:t>   Tools &amp; opleiding</a:t>
            </a:r>
          </a:p>
          <a:p>
            <a:pPr algn="l">
              <a:spcAft>
                <a:spcPts val="600"/>
              </a:spcAft>
            </a:pPr>
            <a:r>
              <a:rPr lang="nl-NL" sz="2000" dirty="0"/>
              <a:t>         Careēr &amp; trajectkompas</a:t>
            </a:r>
          </a:p>
          <a:p>
            <a:pPr algn="l">
              <a:spcAft>
                <a:spcPts val="600"/>
              </a:spcAft>
            </a:pPr>
            <a:r>
              <a:rPr lang="nl-NL" sz="2000" dirty="0"/>
              <a:t>         Duaal leren &amp; de    </a:t>
            </a:r>
          </a:p>
          <a:p>
            <a:pPr algn="l">
              <a:spcAft>
                <a:spcPts val="600"/>
              </a:spcAft>
            </a:pPr>
            <a:r>
              <a:rPr lang="nl-NL" sz="2000" dirty="0"/>
              <a:t>         ondersteuning uit de sector</a:t>
            </a:r>
          </a:p>
          <a:p>
            <a:pPr algn="l">
              <a:spcAft>
                <a:spcPts val="600"/>
              </a:spcAft>
            </a:pPr>
            <a:r>
              <a:rPr lang="nl-NL" sz="2000" dirty="0"/>
              <a:t>         </a:t>
            </a:r>
            <a:r>
              <a:rPr lang="nl-NL" sz="2000" dirty="0" err="1"/>
              <a:t>Ziedet</a:t>
            </a:r>
            <a:r>
              <a:rPr lang="nl-NL" sz="2000" dirty="0"/>
              <a:t>? &amp; Trefpunt </a:t>
            </a:r>
            <a:r>
              <a:rPr lang="nl-NL" sz="2000" dirty="0" err="1"/>
              <a:t>odi</a:t>
            </a:r>
            <a:endParaRPr lang="nl-NL" sz="2000" dirty="0"/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nl-NL" sz="2000" dirty="0"/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2000" dirty="0"/>
              <a:t>Contactgegevens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nl-NL" sz="2000" dirty="0"/>
          </a:p>
          <a:p>
            <a:pPr algn="l">
              <a:spcAft>
                <a:spcPts val="600"/>
              </a:spcAft>
            </a:pPr>
            <a:endParaRPr lang="nl-NL" sz="2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nl-NL" sz="2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23149513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1E2BB0-1E75-F435-3263-E0CC24089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7756" y="744279"/>
            <a:ext cx="5209955" cy="5369442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sz="1600" b="1" u="sng" dirty="0">
                <a:solidFill>
                  <a:schemeClr val="tx1"/>
                </a:solidFill>
                <a:latin typeface="+mj-lt"/>
              </a:rPr>
              <a:t>VDAB – Verzorgende/zorgkundige</a:t>
            </a:r>
            <a:br>
              <a:rPr lang="nl-NL" sz="1600" dirty="0">
                <a:solidFill>
                  <a:schemeClr val="tx1"/>
                </a:solidFill>
                <a:latin typeface="+mj-lt"/>
              </a:rPr>
            </a:br>
            <a:r>
              <a:rPr lang="nl-NL" sz="1600" dirty="0">
                <a:solidFill>
                  <a:schemeClr val="tx1"/>
                </a:solidFill>
                <a:latin typeface="+mj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VDAB - V</a:t>
            </a:r>
            <a:r>
              <a:rPr lang="nl-BE" sz="1600" dirty="0" err="1">
                <a:solidFill>
                  <a:schemeClr val="tx1"/>
                </a:solidFill>
                <a:latin typeface="+mj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erzorgende</a:t>
            </a:r>
            <a:r>
              <a:rPr lang="nl-BE" sz="1600" dirty="0">
                <a:solidFill>
                  <a:schemeClr val="tx1"/>
                </a:solidFill>
                <a:latin typeface="+mj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- zorgkundige</a:t>
            </a:r>
            <a:br>
              <a:rPr lang="nl-BE" sz="1600" dirty="0">
                <a:solidFill>
                  <a:schemeClr val="tx1"/>
                </a:solidFill>
                <a:latin typeface="+mj-lt"/>
              </a:rPr>
            </a:br>
            <a:r>
              <a:rPr lang="nl-BE" sz="1600" dirty="0">
                <a:solidFill>
                  <a:schemeClr val="tx1"/>
                </a:solidFill>
                <a:latin typeface="+mj-lt"/>
              </a:rPr>
              <a:t>Contacteer je bemiddelaar zorg</a:t>
            </a:r>
            <a:br>
              <a:rPr lang="nl-BE" sz="1600" dirty="0">
                <a:solidFill>
                  <a:schemeClr val="tx1"/>
                </a:solidFill>
                <a:latin typeface="+mj-lt"/>
              </a:rPr>
            </a:br>
            <a:br>
              <a:rPr lang="nl-BE" sz="1600" dirty="0">
                <a:solidFill>
                  <a:schemeClr val="tx1"/>
                </a:solidFill>
                <a:latin typeface="+mj-lt"/>
              </a:rPr>
            </a:br>
            <a:r>
              <a:rPr lang="nl-BE" sz="1600" b="1" u="sng" dirty="0">
                <a:solidFill>
                  <a:schemeClr val="tx1"/>
                </a:solidFill>
                <a:latin typeface="+mj-lt"/>
              </a:rPr>
              <a:t>#kiesvoordezorg - Instroom B</a:t>
            </a:r>
            <a:br>
              <a:rPr lang="nl-BE" sz="1600" dirty="0">
                <a:solidFill>
                  <a:schemeClr val="tx1"/>
                </a:solidFill>
                <a:latin typeface="+mj-lt"/>
              </a:rPr>
            </a:br>
            <a:r>
              <a:rPr lang="en-US" sz="1600" u="sng" kern="120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kiesvoordezorg@fe-bi.org</a:t>
            </a:r>
            <a:r>
              <a:rPr lang="en-US" sz="1600" kern="120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 </a:t>
            </a:r>
            <a:br>
              <a:rPr lang="nl-BE" sz="1600" kern="120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</a:br>
            <a:r>
              <a:rPr lang="en-US" sz="16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T</a:t>
            </a:r>
            <a:r>
              <a:rPr lang="en-US" sz="1600" kern="120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el. 02/235.01.74</a:t>
            </a:r>
            <a:br>
              <a:rPr lang="nl-BE" sz="1600" b="0" dirty="0">
                <a:solidFill>
                  <a:schemeClr val="tx1"/>
                </a:solidFill>
                <a:latin typeface="+mj-lt"/>
              </a:rPr>
            </a:br>
            <a:br>
              <a:rPr kumimoji="0" lang="nl-BE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</a:br>
            <a:r>
              <a:rPr kumimoji="0" lang="nl-NL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Via Vorming Hogerop</a:t>
            </a:r>
            <a:r>
              <a:rPr kumimoji="0" lang="nl-NL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br>
              <a:rPr kumimoji="0" lang="nl-NL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</a:b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viavorminghogerop@vivosocialprofit.org</a:t>
            </a:r>
            <a:b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</a:br>
            <a:r>
              <a:rPr lang="en-US" sz="16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T</a:t>
            </a:r>
            <a:r>
              <a:rPr lang="en-US" sz="1600" kern="120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el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.  02/227.59.84</a:t>
            </a:r>
            <a:br>
              <a:rPr kumimoji="0" lang="nl-BE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</a:br>
            <a:br>
              <a:rPr lang="nl-BE" sz="1600" dirty="0">
                <a:solidFill>
                  <a:schemeClr val="tx1"/>
                </a:solidFill>
                <a:latin typeface="+mj-lt"/>
              </a:rPr>
            </a:br>
            <a:r>
              <a:rPr lang="nl-NL" sz="1600" b="1" dirty="0">
                <a:solidFill>
                  <a:schemeClr val="tx1"/>
                </a:solidFill>
                <a:latin typeface="+mj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Het structureel instroomkanaal</a:t>
            </a:r>
            <a:br>
              <a:rPr lang="nl-NL" sz="1600" dirty="0">
                <a:solidFill>
                  <a:schemeClr val="tx1"/>
                </a:solidFill>
                <a:latin typeface="+mj-lt"/>
              </a:rPr>
            </a:br>
            <a:r>
              <a:rPr lang="nl-NL" sz="1600" dirty="0">
                <a:solidFill>
                  <a:schemeClr val="tx1"/>
                </a:solidFill>
                <a:latin typeface="+mj-l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IKA@vivosocialprofit.org</a:t>
            </a:r>
            <a:br>
              <a:rPr lang="nl-NL" sz="1600" dirty="0">
                <a:solidFill>
                  <a:schemeClr val="tx1"/>
                </a:solidFill>
                <a:latin typeface="+mj-lt"/>
              </a:rPr>
            </a:br>
            <a:r>
              <a:rPr lang="en-US" sz="16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T</a:t>
            </a:r>
            <a:r>
              <a:rPr lang="en-US" sz="1600" kern="120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el</a:t>
            </a:r>
            <a:r>
              <a:rPr lang="nl-NL" sz="1600" dirty="0">
                <a:solidFill>
                  <a:schemeClr val="tx1"/>
                </a:solidFill>
                <a:latin typeface="+mj-lt"/>
              </a:rPr>
              <a:t>. 02/227.62.07</a:t>
            </a:r>
            <a:br>
              <a:rPr lang="nl-NL" sz="1600" dirty="0">
                <a:solidFill>
                  <a:schemeClr val="tx1"/>
                </a:solidFill>
                <a:latin typeface="+mj-lt"/>
              </a:rPr>
            </a:br>
            <a:br>
              <a:rPr lang="nl-NL" sz="1600" dirty="0">
                <a:solidFill>
                  <a:schemeClr val="tx1"/>
                </a:solidFill>
                <a:latin typeface="+mj-lt"/>
              </a:rPr>
            </a:br>
            <a:r>
              <a:rPr kumimoji="0" lang="nl-NL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Opleidingsproject zorgkundige</a:t>
            </a:r>
            <a:br>
              <a:rPr kumimoji="0" lang="nl-NL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</a:br>
            <a:r>
              <a:rPr kumimoji="0" lang="nl-BE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ifg-finss@fe-bi.org</a:t>
            </a:r>
            <a:br>
              <a:rPr kumimoji="0" lang="nl-BE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</a:br>
            <a:r>
              <a:rPr lang="en-US" sz="16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T</a:t>
            </a:r>
            <a:r>
              <a:rPr lang="en-US" sz="1600" kern="120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el </a:t>
            </a:r>
            <a:r>
              <a:rPr kumimoji="0" lang="nl-BE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02/227.69.03 of 02/227.69.16</a:t>
            </a:r>
            <a:br>
              <a:rPr kumimoji="0" lang="nl-B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br>
              <a:rPr lang="nl-BE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</a:br>
            <a:endParaRPr lang="nl-BE" sz="1400" dirty="0"/>
          </a:p>
        </p:txBody>
      </p:sp>
    </p:spTree>
    <p:extLst>
      <p:ext uri="{BB962C8B-B14F-4D97-AF65-F5344CB8AC3E}">
        <p14:creationId xmlns:p14="http://schemas.microsoft.com/office/powerpoint/2010/main" val="32258710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5E45A6-7E56-84BB-0983-2A04A2CDB3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33CF0DB8-83ED-7371-7A52-AE952D1F4E9C}"/>
              </a:ext>
            </a:extLst>
          </p:cNvPr>
          <p:cNvSpPr txBox="1"/>
          <p:nvPr/>
        </p:nvSpPr>
        <p:spPr>
          <a:xfrm>
            <a:off x="6528391" y="786809"/>
            <a:ext cx="5178056" cy="4683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defRPr/>
            </a:pPr>
            <a:r>
              <a:rPr lang="nl-BE" sz="1600" b="1" u="sng" dirty="0">
                <a:solidFill>
                  <a:schemeClr val="tx1">
                    <a:lumMod val="5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Opstap naar zorgkundige</a:t>
            </a:r>
            <a:endParaRPr lang="nl-BE" sz="1600" b="1" u="sng" dirty="0">
              <a:solidFill>
                <a:schemeClr val="tx1">
                  <a:lumMod val="50000"/>
                </a:schemeClr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BE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vormingouderenzorg@fe-bi.org</a:t>
            </a:r>
            <a:r>
              <a:rPr kumimoji="0" lang="nl-BE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BE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02/211.14.80</a:t>
            </a:r>
          </a:p>
          <a:p>
            <a:endParaRPr lang="nl-NL" sz="1600" b="1" dirty="0">
              <a:solidFill>
                <a:schemeClr val="tx1">
                  <a:lumMod val="85000"/>
                  <a:lumOff val="15000"/>
                </a:schemeClr>
              </a:solidFill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R="0" lvl="0" indent="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BE" sz="1600" b="1" u="sng" dirty="0">
                <a:solidFill>
                  <a:schemeClr val="tx1">
                    <a:lumMod val="50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Instroom A</a:t>
            </a:r>
            <a:r>
              <a:rPr lang="nl-BE" sz="1600" b="1" u="sng" dirty="0">
                <a:solidFill>
                  <a:schemeClr val="tx1">
                    <a:lumMod val="50000"/>
                  </a:schemeClr>
                </a:solidFill>
              </a:rPr>
              <a:t> - </a:t>
            </a:r>
            <a:r>
              <a:rPr lang="nl-NL" sz="1600" b="1" u="sng" dirty="0">
                <a:solidFill>
                  <a:schemeClr val="tx1">
                    <a:lumMod val="50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Project 600</a:t>
            </a:r>
            <a:endParaRPr lang="nl-BE" sz="1600" b="1" u="sng" dirty="0">
              <a:solidFill>
                <a:schemeClr val="tx1">
                  <a:lumMod val="50000"/>
                </a:schemeClr>
              </a:solidFill>
              <a:hlinkClick r:id="rId7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BE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ea typeface="+mn-ea"/>
                <a:cs typeface="+mn-c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maribel@rsz.fgov.be</a:t>
            </a:r>
            <a:endParaRPr kumimoji="0" lang="nl-BE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ea typeface="+mn-ea"/>
              <a:cs typeface="+mn-cs"/>
            </a:endParaRPr>
          </a:p>
          <a:p>
            <a:endParaRPr lang="nl-NL" sz="1600" b="1" dirty="0">
              <a:solidFill>
                <a:schemeClr val="tx1">
                  <a:lumMod val="85000"/>
                  <a:lumOff val="15000"/>
                </a:schemeClr>
              </a:solidFill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>
              <a:lnSpc>
                <a:spcPct val="110000"/>
              </a:lnSpc>
            </a:pPr>
            <a:r>
              <a:rPr lang="nl-NL" sz="1600" b="1" u="sng" dirty="0">
                <a:solidFill>
                  <a:schemeClr val="tx1">
                    <a:lumMod val="5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Careēr</a:t>
            </a:r>
            <a:endParaRPr lang="nl-NL" sz="1600" b="1" u="sng" dirty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nl-BE" sz="1600" dirty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info@care-er.be</a:t>
            </a:r>
            <a:br>
              <a:rPr lang="nl-BE" sz="1600" dirty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rPr>
            </a:br>
            <a:r>
              <a:rPr lang="nl-BE" sz="1600" dirty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Tel. 02/227.22.44</a:t>
            </a:r>
          </a:p>
          <a:p>
            <a:endParaRPr lang="nl-BE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lnSpc>
                <a:spcPct val="110000"/>
              </a:lnSpc>
            </a:pPr>
            <a:r>
              <a:rPr lang="nl-BE" sz="1600" b="1" u="sng" dirty="0">
                <a:solidFill>
                  <a:schemeClr val="tx1">
                    <a:lumMod val="50000"/>
                  </a:schemeClr>
                </a:solidFill>
              </a:rPr>
              <a:t>Trajectkompas</a:t>
            </a:r>
          </a:p>
          <a:p>
            <a:r>
              <a:rPr lang="nl-BE" sz="1600" dirty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lesley.vincent@vivosocialprofit.org</a:t>
            </a:r>
            <a:endParaRPr lang="nl-BE" sz="1600" dirty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nl-BE" sz="1600" dirty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02/227.22.44</a:t>
            </a:r>
          </a:p>
          <a:p>
            <a:endParaRPr lang="nl-BE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>
              <a:lnSpc>
                <a:spcPct val="110000"/>
              </a:lnSpc>
            </a:pPr>
            <a:r>
              <a:rPr lang="nl-BE" sz="1600" b="1" u="sng" dirty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Duaal leren</a:t>
            </a:r>
          </a:p>
          <a:p>
            <a:pPr algn="l">
              <a:lnSpc>
                <a:spcPct val="110000"/>
              </a:lnSpc>
            </a:pPr>
            <a:r>
              <a:rPr lang="nl-BE" sz="1600" dirty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duaal@vivosocialprofit.org</a:t>
            </a:r>
            <a:endParaRPr lang="nl-BE" sz="1600" dirty="0">
              <a:solidFill>
                <a:schemeClr val="tx1">
                  <a:lumMod val="50000"/>
                </a:schemeClr>
              </a:solidFill>
            </a:endParaRPr>
          </a:p>
          <a:p>
            <a:pPr algn="l">
              <a:lnSpc>
                <a:spcPct val="110000"/>
              </a:lnSpc>
            </a:pPr>
            <a:r>
              <a:rPr lang="nl-BE" sz="1600" dirty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www.duaalleren.vlaanderen/cvo</a:t>
            </a:r>
          </a:p>
        </p:txBody>
      </p:sp>
    </p:spTree>
    <p:extLst>
      <p:ext uri="{BB962C8B-B14F-4D97-AF65-F5344CB8AC3E}">
        <p14:creationId xmlns:p14="http://schemas.microsoft.com/office/powerpoint/2010/main" val="24777531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ijdelijke aanduiding voor inhoud 3">
            <a:extLst>
              <a:ext uri="{FF2B5EF4-FFF2-40B4-BE49-F238E27FC236}">
                <a16:creationId xmlns:a16="http://schemas.microsoft.com/office/drawing/2014/main" id="{6358B67E-7240-D4B1-BA8B-3C58A6C0EDE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67770570"/>
              </p:ext>
            </p:extLst>
          </p:nvPr>
        </p:nvGraphicFramePr>
        <p:xfrm>
          <a:off x="0" y="697182"/>
          <a:ext cx="12227625" cy="529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2000">
                  <a:extLst>
                    <a:ext uri="{9D8B030D-6E8A-4147-A177-3AD203B41FA5}">
                      <a16:colId xmlns:a16="http://schemas.microsoft.com/office/drawing/2014/main" val="1621146914"/>
                    </a:ext>
                  </a:extLst>
                </a:gridCol>
                <a:gridCol w="5235328">
                  <a:extLst>
                    <a:ext uri="{9D8B030D-6E8A-4147-A177-3AD203B41FA5}">
                      <a16:colId xmlns:a16="http://schemas.microsoft.com/office/drawing/2014/main" val="2865106277"/>
                    </a:ext>
                  </a:extLst>
                </a:gridCol>
                <a:gridCol w="5480297">
                  <a:extLst>
                    <a:ext uri="{9D8B030D-6E8A-4147-A177-3AD203B41FA5}">
                      <a16:colId xmlns:a16="http://schemas.microsoft.com/office/drawing/2014/main" val="1379633285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pPr algn="r"/>
                      <a:endParaRPr lang="nl-BE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400" dirty="0"/>
                        <a:t>VDAB opleiding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 dirty="0"/>
                        <a:t>IntegraZorg</a:t>
                      </a:r>
                      <a:endParaRPr lang="nl-BE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21444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nl-BE" i="1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Zij-instroomtraject</a:t>
                      </a:r>
                      <a:endParaRPr lang="nl-BE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Zij-instroomtraject</a:t>
                      </a:r>
                      <a:endParaRPr lang="nl-BE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55497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nl-NL" i="1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Voorwaarden </a:t>
                      </a:r>
                    </a:p>
                    <a:p>
                      <a:pPr algn="r"/>
                      <a:r>
                        <a:rPr lang="nl-NL" i="1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kandidaat</a:t>
                      </a:r>
                      <a:endParaRPr lang="nl-BE" i="1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ingeschreven bij </a:t>
                      </a:r>
                      <a:r>
                        <a:rPr lang="nl-NL" dirty="0">
                          <a:solidFill>
                            <a:schemeClr val="accent1"/>
                          </a:solidFill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VDAB als werkzoekende</a:t>
                      </a:r>
                      <a:r>
                        <a:rPr lang="nl-NL" dirty="0">
                          <a:solidFill>
                            <a:schemeClr val="accent1"/>
                          </a:solidFill>
                        </a:rPr>
                        <a:t>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dirty="0">
                          <a:solidFill>
                            <a:schemeClr val="accent1"/>
                          </a:solidFill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voorwaarden</a:t>
                      </a:r>
                      <a:endParaRPr lang="nl-NL" dirty="0">
                        <a:solidFill>
                          <a:schemeClr val="accent1"/>
                        </a:solidFill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slagen voor screening </a:t>
                      </a:r>
                      <a:endParaRPr lang="nl-BE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l-BE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erkend vluchteling zijn of partner in het kader van een gezinshereniging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BE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achtergrond in de zorgsector in het thuisland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BE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werknemer of werkzoekend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BE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voldoen aan de voorwaarden van het onderwijs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BE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slagen voor selectieproeven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28459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nl-NL" i="1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Informatie voor kandidaat</a:t>
                      </a:r>
                      <a:endParaRPr lang="nl-BE" i="1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gratis opleiding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dirty="0">
                          <a:solidFill>
                            <a:schemeClr val="accent1"/>
                          </a:solidFill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financiële voordelen</a:t>
                      </a:r>
                      <a:r>
                        <a:rPr lang="nl-NL" dirty="0">
                          <a:solidFill>
                            <a:srgbClr val="809EC2"/>
                          </a:solidFill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</a:t>
                      </a:r>
                      <a:r>
                        <a:rPr lang="nl-NL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=&gt; erkende opleiding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nl-NL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    (behoud van werkloosheidsvergoeding volgens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nl-NL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      </a:t>
                      </a:r>
                      <a:r>
                        <a:rPr lang="nl-NL" dirty="0" err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Rva</a:t>
                      </a:r>
                      <a:r>
                        <a:rPr lang="nl-NL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reglementering, verplaatsingsvergoeding,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nl-NL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      kinderopvang, …)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l-NL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instap bij CVO, diensten voor gezinszorg</a:t>
                      </a:r>
                      <a:endParaRPr lang="nl-BE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inschrijven vanaf februari tot april (website)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start opleiding september (uitstel kan)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voltijdse arbeidsovereenkomst van onbepaalde duur</a:t>
                      </a:r>
                      <a:endParaRPr lang="nl-NL" dirty="0">
                        <a:solidFill>
                          <a:schemeClr val="tx1">
                            <a:lumMod val="50000"/>
                          </a:schemeClr>
                        </a:solidFill>
                        <a:highlight>
                          <a:srgbClr val="FFFF00"/>
                        </a:highlight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restbedrag voor inschrijving en schoolkost, (meerprijs  opleidingscheques) terugbetaling vanuit het project (mits bewijs)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56524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nl-NL" i="1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Opleidings-</a:t>
                      </a:r>
                    </a:p>
                    <a:p>
                      <a:pPr algn="r"/>
                      <a:r>
                        <a:rPr lang="nl-NL" i="1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traject</a:t>
                      </a:r>
                      <a:endParaRPr lang="nl-BE" i="1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voltijdse &amp; erkende opleiding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deeltijds traject voor een werknemer is mogelijk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combinatie met AAV is mogelijk (CVO)</a:t>
                      </a:r>
                      <a:endParaRPr lang="nl-BE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voltijdse opleiding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vrijstellingen zijn mogelijk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BE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extra modules en herkansing zijn niet mogelijk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1089595"/>
                  </a:ext>
                </a:extLst>
              </a:tr>
            </a:tbl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5DCD34E3-3243-6C69-1307-284790F40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nl-NL" dirty="0"/>
              <a:t>Trajecten tot verzorgende - zorgkundige</a:t>
            </a:r>
            <a:endParaRPr lang="nl-B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2FAC19-A0D3-A929-E52F-E662D0A91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700" y="6130314"/>
            <a:ext cx="1209114" cy="58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0CD819C6-E1FC-03DE-F672-26E7DC4958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09366" y="6130314"/>
            <a:ext cx="860610" cy="599752"/>
          </a:xfrm>
          <a:prstGeom prst="rect">
            <a:avLst/>
          </a:prstGeom>
        </p:spPr>
      </p:pic>
      <p:pic>
        <p:nvPicPr>
          <p:cNvPr id="6" name="Afbeelding 7">
            <a:extLst>
              <a:ext uri="{FF2B5EF4-FFF2-40B4-BE49-F238E27FC236}">
                <a16:creationId xmlns:a16="http://schemas.microsoft.com/office/drawing/2014/main" id="{6785F67B-BCFC-4600-7E2F-D01B5D9DD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0374" y="6130315"/>
            <a:ext cx="872706" cy="599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9864D55D-A6DC-36E4-3A2F-C608BC032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715" y="6180319"/>
            <a:ext cx="1307659" cy="549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64509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83D1C6-BDA0-C212-A560-DA223933BD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D8F9BC-D87E-1F5C-6DE5-8C154C812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nl-NL" dirty="0"/>
              <a:t>Trajecten tot verzorgende - zorgkundige</a:t>
            </a:r>
            <a:endParaRPr lang="nl-BE" dirty="0"/>
          </a:p>
        </p:txBody>
      </p:sp>
      <p:graphicFrame>
        <p:nvGraphicFramePr>
          <p:cNvPr id="4" name="Tijdelijke aanduiding voor inhoud 3">
            <a:extLst>
              <a:ext uri="{FF2B5EF4-FFF2-40B4-BE49-F238E27FC236}">
                <a16:creationId xmlns:a16="http://schemas.microsoft.com/office/drawing/2014/main" id="{D010E430-E890-1FC4-184F-67CE8D1C46C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91895828"/>
              </p:ext>
            </p:extLst>
          </p:nvPr>
        </p:nvGraphicFramePr>
        <p:xfrm>
          <a:off x="0" y="713711"/>
          <a:ext cx="12186331" cy="529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2000">
                  <a:extLst>
                    <a:ext uri="{9D8B030D-6E8A-4147-A177-3AD203B41FA5}">
                      <a16:colId xmlns:a16="http://schemas.microsoft.com/office/drawing/2014/main" val="1621146914"/>
                    </a:ext>
                  </a:extLst>
                </a:gridCol>
                <a:gridCol w="4504487">
                  <a:extLst>
                    <a:ext uri="{9D8B030D-6E8A-4147-A177-3AD203B41FA5}">
                      <a16:colId xmlns:a16="http://schemas.microsoft.com/office/drawing/2014/main" val="2865106277"/>
                    </a:ext>
                  </a:extLst>
                </a:gridCol>
                <a:gridCol w="6169844">
                  <a:extLst>
                    <a:ext uri="{9D8B030D-6E8A-4147-A177-3AD203B41FA5}">
                      <a16:colId xmlns:a16="http://schemas.microsoft.com/office/drawing/2014/main" val="1379633285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pPr algn="ctr"/>
                      <a:endParaRPr lang="nl-BE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400" dirty="0"/>
                        <a:t>VDAB opleiding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 dirty="0"/>
                        <a:t>IntegraZorg</a:t>
                      </a:r>
                      <a:endParaRPr lang="nl-BE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21444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nl-NL" i="1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Administratief</a:t>
                      </a:r>
                      <a:endParaRPr lang="nl-BE" i="1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/</a:t>
                      </a:r>
                      <a:endParaRPr lang="nl-BE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nl-NL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kandidaat bezorgt </a:t>
                      </a:r>
                      <a:r>
                        <a:rPr lang="nl-NL" b="0" u="sng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aan </a:t>
                      </a:r>
                      <a:r>
                        <a:rPr lang="nl-NL" b="0" u="sng" dirty="0" err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Febi</a:t>
                      </a:r>
                      <a:r>
                        <a:rPr lang="nl-NL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: inschrijvingsbewijs opleiding, semestrieel attest van nauwgezetheid, kopie van het behaalde certificaat of getuigschrift</a:t>
                      </a: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endParaRPr lang="nl-BE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55497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nl-NL" i="1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Opleiding versus werkvloer</a:t>
                      </a:r>
                      <a:endParaRPr lang="nl-BE" i="1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volgt het opleidingstraject</a:t>
                      </a:r>
                      <a:endParaRPr lang="nl-BE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nl-NL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afwezig met behoud van loon tijdens de volledige opleiding en de schoolvakanties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min. 1 stage presteren bij de eigen werkgever (PC 330)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voltijds werken bij de werkgever in juli en augustus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nl-BE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28459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nl-NL" i="1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Cumuleren</a:t>
                      </a:r>
                      <a:endParaRPr lang="nl-BE" i="1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dirty="0">
                          <a:solidFill>
                            <a:schemeClr val="accent1"/>
                          </a:solidFill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leervergoeding</a:t>
                      </a:r>
                      <a:r>
                        <a:rPr lang="nl-NL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 </a:t>
                      </a:r>
                      <a:r>
                        <a:rPr lang="nl-NL" dirty="0" err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ikv</a:t>
                      </a:r>
                      <a:r>
                        <a:rPr lang="nl-NL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duaal leren boven op werkloosheidsuitkering</a:t>
                      </a:r>
                      <a:endParaRPr lang="nl-BE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nl-NL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opleidingscheques</a:t>
                      </a:r>
                      <a:endParaRPr kumimoji="0" lang="nl-NL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nl-NL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flexi-job kan in weekend en s’ avonds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nl-NL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relance-uren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nl-BE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56524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nl-NL" i="1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Meer info</a:t>
                      </a:r>
                      <a:endParaRPr lang="nl-BE" i="1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nl-BE" dirty="0">
                          <a:solidFill>
                            <a:schemeClr val="accent1"/>
                          </a:solidFill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verzorgende - zorgkundige</a:t>
                      </a:r>
                      <a:endParaRPr lang="nl-BE" dirty="0">
                        <a:solidFill>
                          <a:schemeClr val="accent1"/>
                        </a:solidFill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nl-BE" dirty="0">
                          <a:solidFill>
                            <a:schemeClr val="accent1"/>
                          </a:solidFill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contacteer je bemiddelaar zorg</a:t>
                      </a:r>
                      <a:endParaRPr lang="nl-BE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sz="1800" u="sng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kandidaat-werknemer - </a:t>
                      </a:r>
                      <a:r>
                        <a:rPr lang="nl-BE" sz="1800" u="sng" kern="1200" dirty="0" err="1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FeBi</a:t>
                      </a:r>
                      <a:endParaRPr lang="nl-BE" sz="1800" kern="1200" dirty="0">
                        <a:solidFill>
                          <a:schemeClr val="accen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800" u="sng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ifg-finss@fe-bi.org</a:t>
                      </a:r>
                      <a:r>
                        <a:rPr lang="en-US" sz="1800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 </a:t>
                      </a:r>
                      <a:endParaRPr lang="nl-BE" sz="1800" kern="1200" dirty="0">
                        <a:solidFill>
                          <a:schemeClr val="accen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nl-NL" sz="1800" kern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Tel. 02- 227 69 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10895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01889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A7EAEA-50D5-53D9-A66A-5B2AB925B6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ijdelijke aanduiding voor inhoud 3">
            <a:extLst>
              <a:ext uri="{FF2B5EF4-FFF2-40B4-BE49-F238E27FC236}">
                <a16:creationId xmlns:a16="http://schemas.microsoft.com/office/drawing/2014/main" id="{C7493AE5-81CD-BE62-6E29-83AF920C441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7483153"/>
              </p:ext>
            </p:extLst>
          </p:nvPr>
        </p:nvGraphicFramePr>
        <p:xfrm>
          <a:off x="0" y="704272"/>
          <a:ext cx="12202254" cy="529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2000">
                  <a:extLst>
                    <a:ext uri="{9D8B030D-6E8A-4147-A177-3AD203B41FA5}">
                      <a16:colId xmlns:a16="http://schemas.microsoft.com/office/drawing/2014/main" val="1621146914"/>
                    </a:ext>
                  </a:extLst>
                </a:gridCol>
                <a:gridCol w="5247123">
                  <a:extLst>
                    <a:ext uri="{9D8B030D-6E8A-4147-A177-3AD203B41FA5}">
                      <a16:colId xmlns:a16="http://schemas.microsoft.com/office/drawing/2014/main" val="2865106277"/>
                    </a:ext>
                  </a:extLst>
                </a:gridCol>
                <a:gridCol w="5443131">
                  <a:extLst>
                    <a:ext uri="{9D8B030D-6E8A-4147-A177-3AD203B41FA5}">
                      <a16:colId xmlns:a16="http://schemas.microsoft.com/office/drawing/2014/main" val="1379633285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pPr algn="r"/>
                      <a:endParaRPr lang="nl-BE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#kiesvoordezorg</a:t>
                      </a:r>
                      <a:endParaRPr lang="nl-BE" sz="2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 b="1" kern="1200" noProof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Instroom B</a:t>
                      </a:r>
                      <a:endParaRPr lang="nl-BE" sz="2400" b="1" kern="1200" noProof="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21444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nl-BE" i="1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Zij-instroomtraject</a:t>
                      </a:r>
                      <a:endParaRPr lang="nl-BE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Zij-instroomtraject</a:t>
                      </a:r>
                      <a:endParaRPr lang="nl-BE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55497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nl-NL" sz="1700" i="1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Voorwaarden</a:t>
                      </a:r>
                      <a:r>
                        <a:rPr lang="nl-NL" i="1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</a:t>
                      </a:r>
                    </a:p>
                    <a:p>
                      <a:pPr algn="r"/>
                      <a:r>
                        <a:rPr lang="nl-NL" i="1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kandidaat</a:t>
                      </a:r>
                      <a:endParaRPr lang="nl-BE" i="1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in dienst bij een werkgever </a:t>
                      </a:r>
                      <a:r>
                        <a:rPr lang="nl-NL" u="sng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niet in PC 330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minimum 2 jaar werkervaring in België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BE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voldoen aan de voorwaarden van het onderwijs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BE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slagen voor selectieproeven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BE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niet in een ander opleidingstraject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in dienst bij een werkgever </a:t>
                      </a:r>
                      <a:r>
                        <a:rPr lang="nl-NL" u="sng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niet bij openbaar bestuur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minimum 2 jaar werkervaring in België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BE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voldoen aan de voorwaarden van het onderwijs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BE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slagen voor selectieproeven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BE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niet in een ander opleidingstraject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28459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nl-NL" i="1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Informatie voor kandidaat</a:t>
                      </a:r>
                      <a:endParaRPr lang="nl-BE" i="1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inschrijven vanaf november tot januari (website)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start opleiding september en februari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voltijdse arbeidsovereenkomst / onbepaalde duur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loonbarema IFIC 10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l-NL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de arbeidsovereenkomst start op de eerste lesdag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l-NL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éénmalige studiebeurs 1200€ (bruto)</a:t>
                      </a:r>
                      <a:endParaRPr lang="nl-BE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nl-NL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inschrijven vanaf november tot januari (website)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nl-NL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start opleiding september en februari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nl-NL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voltijdse arbeidsovereenkomst / onbepaalde duur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nl-NL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loonbarema IFIC 10</a:t>
                      </a:r>
                      <a:endParaRPr kumimoji="0" lang="nl-NL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nl-NL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de arbeidsovereenkomst start op de eerste lesdag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nl-NL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éénmalige studiebeurs 1200€ (bruto)</a:t>
                      </a:r>
                      <a:endParaRPr kumimoji="0" lang="nl-BE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56524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nl-NL" i="1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Opleidings-</a:t>
                      </a:r>
                    </a:p>
                    <a:p>
                      <a:pPr algn="r"/>
                      <a:r>
                        <a:rPr lang="nl-NL" i="1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traject</a:t>
                      </a:r>
                      <a:endParaRPr lang="nl-BE" i="1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voltijdse opleiding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vrijstellingen zijn mogelijk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BE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extra modules zijn niet mogelijk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BE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project stopt bij niet slagen/herkansing in eigen tijd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nl-NL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voltijdse opleiding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nl-NL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vrijstellingen zijn mogelijk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nl-BE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extra modules zijn niet mogelijk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nl-BE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project stopt bij niet slagen /herkansing in eigen tijd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1089595"/>
                  </a:ext>
                </a:extLst>
              </a:tr>
            </a:tbl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E6B3CC0C-9D5A-C458-B868-03C0CD817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nl-NL" dirty="0"/>
              <a:t>Trajecten tot verzorgende - zorgkundige</a:t>
            </a:r>
            <a:endParaRPr lang="nl-BE" dirty="0"/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A62DD6A8-93B6-407A-1692-D1D293B57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700" y="6120789"/>
            <a:ext cx="1209114" cy="58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37917084-5587-2EEF-EEB0-CBAC6D9924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8697" y="6120789"/>
            <a:ext cx="860610" cy="599752"/>
          </a:xfrm>
          <a:prstGeom prst="rect">
            <a:avLst/>
          </a:prstGeom>
        </p:spPr>
      </p:pic>
      <p:pic>
        <p:nvPicPr>
          <p:cNvPr id="6" name="Afbeelding 7">
            <a:extLst>
              <a:ext uri="{FF2B5EF4-FFF2-40B4-BE49-F238E27FC236}">
                <a16:creationId xmlns:a16="http://schemas.microsoft.com/office/drawing/2014/main" id="{2781F7BB-6F91-E3C9-B3E6-2F357AB66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9036" y="6120789"/>
            <a:ext cx="838268" cy="576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91CCEC1E-3AB0-CE57-903B-CD87D74DE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377" y="6170794"/>
            <a:ext cx="1307659" cy="549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39491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780714-409E-2DE9-9BCC-5C0DE2D507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F0B2C9-4283-5708-FD5B-7CBCE40F3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nl-NL" dirty="0"/>
              <a:t>Trajecten tot verzorgende - zorgkundige</a:t>
            </a:r>
            <a:endParaRPr lang="nl-BE" dirty="0"/>
          </a:p>
        </p:txBody>
      </p:sp>
      <p:graphicFrame>
        <p:nvGraphicFramePr>
          <p:cNvPr id="4" name="Tijdelijke aanduiding voor inhoud 3">
            <a:extLst>
              <a:ext uri="{FF2B5EF4-FFF2-40B4-BE49-F238E27FC236}">
                <a16:creationId xmlns:a16="http://schemas.microsoft.com/office/drawing/2014/main" id="{DE1F2413-1662-BA66-6736-6A4FC436E79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77035588"/>
              </p:ext>
            </p:extLst>
          </p:nvPr>
        </p:nvGraphicFramePr>
        <p:xfrm>
          <a:off x="0" y="738592"/>
          <a:ext cx="12204441" cy="61170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2000">
                  <a:extLst>
                    <a:ext uri="{9D8B030D-6E8A-4147-A177-3AD203B41FA5}">
                      <a16:colId xmlns:a16="http://schemas.microsoft.com/office/drawing/2014/main" val="1621146914"/>
                    </a:ext>
                  </a:extLst>
                </a:gridCol>
                <a:gridCol w="5038295">
                  <a:extLst>
                    <a:ext uri="{9D8B030D-6E8A-4147-A177-3AD203B41FA5}">
                      <a16:colId xmlns:a16="http://schemas.microsoft.com/office/drawing/2014/main" val="2865106277"/>
                    </a:ext>
                  </a:extLst>
                </a:gridCol>
                <a:gridCol w="5654146">
                  <a:extLst>
                    <a:ext uri="{9D8B030D-6E8A-4147-A177-3AD203B41FA5}">
                      <a16:colId xmlns:a16="http://schemas.microsoft.com/office/drawing/2014/main" val="1379633285"/>
                    </a:ext>
                  </a:extLst>
                </a:gridCol>
              </a:tblGrid>
              <a:tr h="535193">
                <a:tc>
                  <a:txBody>
                    <a:bodyPr/>
                    <a:lstStyle/>
                    <a:p>
                      <a:pPr algn="r"/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#kiesvoordezorg</a:t>
                      </a:r>
                      <a:endParaRPr lang="nl-BE" sz="2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Instroom B</a:t>
                      </a:r>
                      <a:endParaRPr lang="nl-BE" sz="2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2144420"/>
                  </a:ext>
                </a:extLst>
              </a:tr>
              <a:tr h="1826794">
                <a:tc>
                  <a:txBody>
                    <a:bodyPr/>
                    <a:lstStyle/>
                    <a:p>
                      <a:pPr algn="r"/>
                      <a:r>
                        <a:rPr lang="nl-NL" i="1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Administratief</a:t>
                      </a:r>
                      <a:endParaRPr lang="nl-BE" i="1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l-NL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kandidaat bezorgt </a:t>
                      </a:r>
                      <a:r>
                        <a:rPr lang="nl-NL" u="sng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aan </a:t>
                      </a:r>
                      <a:r>
                        <a:rPr lang="nl-NL" u="sng" dirty="0" err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Febi</a:t>
                      </a:r>
                      <a:r>
                        <a:rPr lang="nl-NL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: kopie van de nieuwe arbeidsovereenkomst, inschrijvingsbewijs opleiding, semestrieel attest van nauwgezetheid, kopie van het behaalde certificaat of getuigschrift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nl-BE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nl-NL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kandidaat bezorgt </a:t>
                      </a:r>
                      <a:r>
                        <a:rPr kumimoji="0" lang="nl-NL" sz="18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aan sociale </a:t>
                      </a:r>
                      <a:r>
                        <a:rPr kumimoji="0" lang="nl-NL" sz="1800" b="0" i="0" u="sng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FFFFF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maribel</a:t>
                      </a:r>
                      <a:r>
                        <a:rPr kumimoji="0" lang="nl-NL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: kopie van de nieuwe arbeidsovereenkomst, inschrijvingsbewijs opleiding, semestrieel attest van nauwgezetheid, kopie van het behaalde certificaat of getuigschrift</a:t>
                      </a:r>
                      <a:endParaRPr kumimoji="0" lang="nl-BE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nl-BE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5549795"/>
                  </a:ext>
                </a:extLst>
              </a:tr>
              <a:tr h="2403677">
                <a:tc>
                  <a:txBody>
                    <a:bodyPr/>
                    <a:lstStyle/>
                    <a:p>
                      <a:pPr algn="r"/>
                      <a:r>
                        <a:rPr lang="nl-NL" i="1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Opleiding versus werkvloer</a:t>
                      </a:r>
                      <a:endParaRPr lang="nl-BE" i="1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nl-NL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afwezig met behoud van loon tijdens de volledige opleiding en de schoolvakanties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nl-NL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min. 1 stage presteren bij de eigen werkgever </a:t>
                      </a:r>
                      <a:r>
                        <a:rPr kumimoji="0" lang="nl-NL" sz="1800" b="0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(PC 330)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nl-NL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van einde schooljaar tot heropstart opleiding, opnemen jaarlijks verlof en resterende tijd werkzaam bij werkgever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nl-BE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nl-NL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afwezig met behoud van loon tijdens de volledige opleiding en de schoolvakanties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nl-NL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min. 1 stage presteren bij de eigen werkgever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nl-NL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     (openbaar bestuur)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nl-NL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van einde schooljaar tot heropstart opleiding, opnemen jaarlijks verlof en resterende tijd werkzaam bij werkgever</a:t>
                      </a:r>
                      <a:endParaRPr kumimoji="0" lang="nl-BE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2845925"/>
                  </a:ext>
                </a:extLst>
              </a:tr>
              <a:tr h="389930">
                <a:tc>
                  <a:txBody>
                    <a:bodyPr/>
                    <a:lstStyle/>
                    <a:p>
                      <a:pPr algn="r"/>
                      <a:r>
                        <a:rPr lang="nl-NL" i="1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Cumuleren</a:t>
                      </a:r>
                      <a:endParaRPr lang="nl-BE" i="1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dirty="0">
                          <a:solidFill>
                            <a:schemeClr val="accent1"/>
                          </a:solidFill>
                        </a:rPr>
                        <a:t> </a:t>
                      </a:r>
                      <a:r>
                        <a:rPr lang="nl-NL" dirty="0">
                          <a:solidFill>
                            <a:schemeClr val="accent1"/>
                          </a:solidFill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opleidingscheques</a:t>
                      </a:r>
                      <a:endParaRPr lang="nl-BE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dirty="0">
                          <a:solidFill>
                            <a:schemeClr val="accent1"/>
                          </a:solidFill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opleidingscheques</a:t>
                      </a:r>
                      <a:endParaRPr lang="nl-BE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5652420"/>
                  </a:ext>
                </a:extLst>
              </a:tr>
              <a:tr h="961471">
                <a:tc>
                  <a:txBody>
                    <a:bodyPr/>
                    <a:lstStyle/>
                    <a:p>
                      <a:pPr algn="r"/>
                      <a:r>
                        <a:rPr lang="nl-NL" i="1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Meer info</a:t>
                      </a:r>
                      <a:endParaRPr lang="nl-BE" i="1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u="sng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www.kiesvoordezorg.be</a:t>
                      </a:r>
                      <a:r>
                        <a:rPr lang="en-US" sz="1800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nl-BE" sz="1800" kern="1200" dirty="0">
                        <a:solidFill>
                          <a:schemeClr val="accen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800" u="sng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kiesvoordezorg@fe-bi.org</a:t>
                      </a:r>
                      <a:r>
                        <a:rPr lang="en-US" sz="1800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nl-BE" sz="1800" kern="1200" dirty="0">
                        <a:solidFill>
                          <a:schemeClr val="accen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800" kern="1200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Tel 02-235 01 74</a:t>
                      </a:r>
                      <a:endParaRPr lang="nl-BE" sz="1800" kern="1200" dirty="0">
                        <a:solidFill>
                          <a:schemeClr val="bg1">
                            <a:lumMod val="85000"/>
                            <a:lumOff val="1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u="sng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www.kiesvoordezorg.be</a:t>
                      </a:r>
                      <a:r>
                        <a:rPr lang="en-US" sz="1800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nl-BE" sz="1800" kern="1200" dirty="0">
                        <a:solidFill>
                          <a:schemeClr val="accen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800" u="sng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kiesvoordezorg@fe-bi.org</a:t>
                      </a:r>
                      <a:r>
                        <a:rPr lang="en-US" sz="1800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nl-BE" sz="1800" kern="1200" dirty="0">
                        <a:solidFill>
                          <a:schemeClr val="accen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800" kern="1200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Tel 02-235 01 74</a:t>
                      </a:r>
                      <a:endParaRPr lang="nl-BE" dirty="0">
                        <a:solidFill>
                          <a:schemeClr val="tx1">
                            <a:lumMod val="50000"/>
                          </a:schemeClr>
                        </a:solidFill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10895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77316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F4B8E8-D8DF-E965-3F3C-06545886D0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F5EA2C68-4CB1-DAD0-455B-90DEB4AB9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175" y="6160642"/>
            <a:ext cx="1307659" cy="549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1E526703-848C-744A-7318-8886A0701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700" y="6120789"/>
            <a:ext cx="1209114" cy="58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D6C620C9-1A7E-01A6-4E98-D21DC5225E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3383" y="6110637"/>
            <a:ext cx="860610" cy="599752"/>
          </a:xfrm>
          <a:prstGeom prst="rect">
            <a:avLst/>
          </a:prstGeom>
        </p:spPr>
      </p:pic>
      <p:pic>
        <p:nvPicPr>
          <p:cNvPr id="6" name="Afbeelding 7">
            <a:extLst>
              <a:ext uri="{FF2B5EF4-FFF2-40B4-BE49-F238E27FC236}">
                <a16:creationId xmlns:a16="http://schemas.microsoft.com/office/drawing/2014/main" id="{D92815FB-BFEC-2EFE-0510-FB286B959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261" y="6110637"/>
            <a:ext cx="838268" cy="576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Tijdelijke aanduiding voor inhoud 3">
            <a:extLst>
              <a:ext uri="{FF2B5EF4-FFF2-40B4-BE49-F238E27FC236}">
                <a16:creationId xmlns:a16="http://schemas.microsoft.com/office/drawing/2014/main" id="{F23D5FE9-5CAD-5EE0-473C-A46E3FEC4E9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92157014"/>
              </p:ext>
            </p:extLst>
          </p:nvPr>
        </p:nvGraphicFramePr>
        <p:xfrm>
          <a:off x="0" y="741704"/>
          <a:ext cx="12192002" cy="61934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7171">
                  <a:extLst>
                    <a:ext uri="{9D8B030D-6E8A-4147-A177-3AD203B41FA5}">
                      <a16:colId xmlns:a16="http://schemas.microsoft.com/office/drawing/2014/main" val="1621146914"/>
                    </a:ext>
                  </a:extLst>
                </a:gridCol>
                <a:gridCol w="2808515">
                  <a:extLst>
                    <a:ext uri="{9D8B030D-6E8A-4147-A177-3AD203B41FA5}">
                      <a16:colId xmlns:a16="http://schemas.microsoft.com/office/drawing/2014/main" val="2865106277"/>
                    </a:ext>
                  </a:extLst>
                </a:gridCol>
                <a:gridCol w="2808515">
                  <a:extLst>
                    <a:ext uri="{9D8B030D-6E8A-4147-A177-3AD203B41FA5}">
                      <a16:colId xmlns:a16="http://schemas.microsoft.com/office/drawing/2014/main" val="2179188626"/>
                    </a:ext>
                  </a:extLst>
                </a:gridCol>
                <a:gridCol w="5257801">
                  <a:extLst>
                    <a:ext uri="{9D8B030D-6E8A-4147-A177-3AD203B41FA5}">
                      <a16:colId xmlns:a16="http://schemas.microsoft.com/office/drawing/2014/main" val="1379633285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pPr algn="r"/>
                      <a:endParaRPr lang="nl-BE" i="1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nl-NL" sz="2400" dirty="0"/>
                        <a:t>Het Structureel </a:t>
                      </a:r>
                      <a:r>
                        <a:rPr lang="nl-NL" sz="2400" dirty="0">
                          <a:solidFill>
                            <a:srgbClr val="FF0000"/>
                          </a:solidFill>
                        </a:rPr>
                        <a:t>I</a:t>
                      </a:r>
                      <a:r>
                        <a:rPr lang="nl-NL" sz="2400" dirty="0"/>
                        <a:t>nstroom</a:t>
                      </a:r>
                      <a:r>
                        <a:rPr lang="nl-NL" sz="2400" dirty="0">
                          <a:solidFill>
                            <a:srgbClr val="FF0000"/>
                          </a:solidFill>
                        </a:rPr>
                        <a:t>ka</a:t>
                      </a:r>
                      <a:r>
                        <a:rPr lang="nl-NL" sz="2400" dirty="0"/>
                        <a:t>naal (IKA)</a:t>
                      </a:r>
                      <a:endParaRPr lang="nl-BE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400" dirty="0"/>
                        <a:t>Via Vorming Hogerop!</a:t>
                      </a:r>
                      <a:endParaRPr lang="nl-BE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52144420"/>
                  </a:ext>
                </a:extLst>
              </a:tr>
              <a:tr h="373488">
                <a:tc>
                  <a:txBody>
                    <a:bodyPr/>
                    <a:lstStyle/>
                    <a:p>
                      <a:pPr algn="r"/>
                      <a:endParaRPr lang="nl-BE" i="1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nl-NL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Zij-instroomtraject &amp; doorstroomtraject</a:t>
                      </a:r>
                      <a:endParaRPr lang="nl-BE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nl-BE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Doorstroomtraject</a:t>
                      </a:r>
                      <a:endParaRPr lang="nl-BE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5549795"/>
                  </a:ext>
                </a:extLst>
              </a:tr>
              <a:tr h="1749767">
                <a:tc>
                  <a:txBody>
                    <a:bodyPr/>
                    <a:lstStyle/>
                    <a:p>
                      <a:pPr algn="r"/>
                      <a:r>
                        <a:rPr lang="nl-NL" sz="1600" i="1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Voorwaarden </a:t>
                      </a:r>
                    </a:p>
                    <a:p>
                      <a:pPr algn="r"/>
                      <a:r>
                        <a:rPr lang="nl-NL" sz="1600" i="1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kandidaat</a:t>
                      </a:r>
                      <a:endParaRPr lang="nl-BE" sz="1600" i="1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800" kern="12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elk persoon zonder de juiste kwalificatie om het beroep uit te oefenen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800" kern="12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bereid zijn alsnog deze kwalificatie te behalen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800" kern="12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voldoen aan voorwaarden onderwijs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nl-BE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l-NL" sz="1800" kern="12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 jaar anciënniteit in Vlaamse private </a:t>
                      </a:r>
                      <a:r>
                        <a:rPr lang="nl-NL" sz="1800" kern="12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social</a:t>
                      </a:r>
                      <a:r>
                        <a:rPr lang="nl-NL" sz="1800" kern="12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nl-NL" sz="1800" kern="120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profit</a:t>
                      </a:r>
                      <a:r>
                        <a:rPr lang="nl-NL" sz="1800" kern="12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(pc 331, pc 318.01, pc 329.01, pc 319.01, maatwerkbedrijven) + akkoord werkgever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l-NL" sz="1800" kern="12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minstens 50% werken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l-NL" sz="1800" kern="12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hoogste diploma SO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l-NL" sz="1800" kern="12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uitgeloot worden &amp; slagen voor selectieproeven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2845925"/>
                  </a:ext>
                </a:extLst>
              </a:tr>
              <a:tr h="2056744">
                <a:tc>
                  <a:txBody>
                    <a:bodyPr/>
                    <a:lstStyle/>
                    <a:p>
                      <a:pPr algn="r"/>
                      <a:r>
                        <a:rPr lang="nl-NL" sz="1600" i="1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Informatie voor kandidaat</a:t>
                      </a:r>
                      <a:endParaRPr lang="nl-BE" sz="1600" i="1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nl-NL" sz="1600" u="sng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PSC 330.01.20 &amp; publieke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6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contract van onbepaalde duur IFIC 10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6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gaat in max. 6 maanden voor start opleiding, ten laatste 1</a:t>
                      </a:r>
                      <a:r>
                        <a:rPr lang="nl-NL" sz="1600" baseline="300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ste</a:t>
                      </a:r>
                      <a:r>
                        <a:rPr lang="nl-NL" sz="16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opleidingsdag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6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éénmalig 600 € (bruto)</a:t>
                      </a:r>
                      <a:endParaRPr lang="nl-BE" sz="16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nl-NL" sz="1600" u="sng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PSC 318.02 &amp; publieke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6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contract van onbepaalde duur, B2 structurele instroom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6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opleidingstraject start bij aanvang contract, ten laatste 1</a:t>
                      </a:r>
                      <a:r>
                        <a:rPr lang="nl-NL" sz="1600" baseline="300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ste</a:t>
                      </a:r>
                      <a:r>
                        <a:rPr lang="nl-NL" sz="16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opleidingsdag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6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kosten opleiding (CVO)</a:t>
                      </a:r>
                      <a:endParaRPr lang="nl-BE" sz="16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contract blijft behouden, maar vrijgesteld van arbeid voor de duur van de opleiding 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nl-NL" i="1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     </a:t>
                      </a:r>
                      <a:r>
                        <a:rPr lang="nl-NL" i="1" dirty="0" err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Uitz</a:t>
                      </a:r>
                      <a:r>
                        <a:rPr lang="nl-NL" i="1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: verkorte traject zorgkundige in gezinszorg: 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nl-NL" i="1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     enkel uren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inschrijvingskost via VIVO - andere opleidingskosten € 200,00 per schooljaar</a:t>
                      </a:r>
                      <a:endParaRPr lang="nl-BE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5652420"/>
                  </a:ext>
                </a:extLst>
              </a:tr>
              <a:tr h="1473488">
                <a:tc>
                  <a:txBody>
                    <a:bodyPr/>
                    <a:lstStyle/>
                    <a:p>
                      <a:pPr algn="r"/>
                      <a:r>
                        <a:rPr lang="nl-NL" sz="1600" i="1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Opleidings-</a:t>
                      </a:r>
                    </a:p>
                    <a:p>
                      <a:pPr algn="r"/>
                      <a:r>
                        <a:rPr lang="nl-NL" sz="1600" i="1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traject</a:t>
                      </a:r>
                      <a:endParaRPr lang="nl-BE" sz="1600" i="1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8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kwalificerende opleiding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8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opleidingsritme is voltijds of in overleg met de werkgever kan er afgeweken worden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8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combinatie met AAV kan enkel in eigen tijd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nl-BE" sz="16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nl-BE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nl-NL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zo kort mogelijke opleiding + voltijds </a:t>
                      </a:r>
                      <a:r>
                        <a:rPr kumimoji="0" lang="nl-NL" sz="18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nl-NL" sz="1800" b="0" i="1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FFFFF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uitz</a:t>
                      </a:r>
                      <a:r>
                        <a:rPr kumimoji="0" lang="nl-NL" sz="18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verkort traject ZK in gezinszorg)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nl-NL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vrijstellingen zijn mogelijk i.f.v. vervanging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nl-NL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extra modules die de duur verlengen: niet mogelijk  AAV wel mogelijk als duur niet verlengd</a:t>
                      </a:r>
                      <a:endParaRPr lang="nl-BE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1089595"/>
                  </a:ext>
                </a:extLst>
              </a:tr>
            </a:tbl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7C0A1B47-5E0B-D2C3-E64C-EDC2B9772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nl-NL" dirty="0"/>
              <a:t>Trajecten tot verzorgende - zorgkundige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7378057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9D4C07-ABF7-2D2F-C6A8-88725814CB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240AA7-07FC-0F64-DD28-9C6818EBD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nl-NL" dirty="0"/>
              <a:t>Trajecten tot verzorgende - zorgkundige</a:t>
            </a:r>
            <a:endParaRPr lang="nl-BE" dirty="0"/>
          </a:p>
        </p:txBody>
      </p:sp>
      <p:graphicFrame>
        <p:nvGraphicFramePr>
          <p:cNvPr id="4" name="Tijdelijke aanduiding voor inhoud 3">
            <a:extLst>
              <a:ext uri="{FF2B5EF4-FFF2-40B4-BE49-F238E27FC236}">
                <a16:creationId xmlns:a16="http://schemas.microsoft.com/office/drawing/2014/main" id="{1145178B-07B2-C28F-D413-1E1FB660C62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50376848"/>
              </p:ext>
            </p:extLst>
          </p:nvPr>
        </p:nvGraphicFramePr>
        <p:xfrm>
          <a:off x="-1" y="670728"/>
          <a:ext cx="12192002" cy="64627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1920">
                  <a:extLst>
                    <a:ext uri="{9D8B030D-6E8A-4147-A177-3AD203B41FA5}">
                      <a16:colId xmlns:a16="http://schemas.microsoft.com/office/drawing/2014/main" val="1621146914"/>
                    </a:ext>
                  </a:extLst>
                </a:gridCol>
                <a:gridCol w="2665966">
                  <a:extLst>
                    <a:ext uri="{9D8B030D-6E8A-4147-A177-3AD203B41FA5}">
                      <a16:colId xmlns:a16="http://schemas.microsoft.com/office/drawing/2014/main" val="2865106277"/>
                    </a:ext>
                  </a:extLst>
                </a:gridCol>
                <a:gridCol w="2665966">
                  <a:extLst>
                    <a:ext uri="{9D8B030D-6E8A-4147-A177-3AD203B41FA5}">
                      <a16:colId xmlns:a16="http://schemas.microsoft.com/office/drawing/2014/main" val="1729770612"/>
                    </a:ext>
                  </a:extLst>
                </a:gridCol>
                <a:gridCol w="5468150">
                  <a:extLst>
                    <a:ext uri="{9D8B030D-6E8A-4147-A177-3AD203B41FA5}">
                      <a16:colId xmlns:a16="http://schemas.microsoft.com/office/drawing/2014/main" val="1379633285"/>
                    </a:ext>
                  </a:extLst>
                </a:gridCol>
              </a:tblGrid>
              <a:tr h="442821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NL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Het Structureel </a:t>
                      </a:r>
                      <a:r>
                        <a:rPr kumimoji="0" lang="nl-NL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  <a:r>
                        <a:rPr kumimoji="0" lang="nl-NL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nstroom</a:t>
                      </a:r>
                      <a:r>
                        <a:rPr kumimoji="0" lang="nl-NL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ka</a:t>
                      </a:r>
                      <a:r>
                        <a:rPr kumimoji="0" lang="nl-NL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naal (IKA)</a:t>
                      </a:r>
                      <a:endParaRPr kumimoji="0" lang="nl-BE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 dirty="0"/>
                        <a:t>Via Vorming Hogerop!</a:t>
                      </a:r>
                      <a:endParaRPr lang="nl-BE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2144420"/>
                  </a:ext>
                </a:extLst>
              </a:tr>
              <a:tr h="1417027">
                <a:tc>
                  <a:txBody>
                    <a:bodyPr/>
                    <a:lstStyle/>
                    <a:p>
                      <a:pPr algn="r"/>
                      <a:r>
                        <a:rPr lang="nl-NL" sz="1600" i="1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Administratief</a:t>
                      </a:r>
                      <a:endParaRPr lang="nl-BE" sz="1600" i="1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l-NL" sz="1800" kern="1200" noProof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kandidaat bezorgt aan werkgever:   inschrijvingsbewijs opleiding, semestrieel attest van nauwgezetheid</a:t>
                      </a:r>
                      <a:endParaRPr lang="nl-BE" sz="1800" kern="1200" noProof="0" dirty="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nl-BE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l-NL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kandidaat bezorgt </a:t>
                      </a:r>
                      <a:r>
                        <a:rPr lang="nl-NL" u="sng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aan VIVO</a:t>
                      </a:r>
                      <a:r>
                        <a:rPr lang="nl-NL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: inschrijvingsbewijs opleiding met start- &amp; einddatum, kopie van certificaat/getuigschrift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l-NL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kandidaat bezorgt </a:t>
                      </a:r>
                      <a:r>
                        <a:rPr lang="nl-NL" u="sng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aan werkgever</a:t>
                      </a:r>
                      <a:r>
                        <a:rPr lang="nl-NL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: semestrieel attest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nl-NL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    van nauwgezetheid, kopie van certificaat/getuigschrift</a:t>
                      </a:r>
                      <a:endParaRPr lang="nl-BE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5549795"/>
                  </a:ext>
                </a:extLst>
              </a:tr>
              <a:tr h="3011182">
                <a:tc>
                  <a:txBody>
                    <a:bodyPr/>
                    <a:lstStyle/>
                    <a:p>
                      <a:pPr algn="r"/>
                      <a:r>
                        <a:rPr lang="nl-NL" sz="1600" i="1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Opleiding versus werkvloer</a:t>
                      </a:r>
                      <a:endParaRPr lang="nl-BE" sz="1600" i="1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nl-NL" sz="1600" u="sng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PSC 330.01.20 &amp; publieke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6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afwezig met behoud van loon op les</a:t>
                      </a:r>
                      <a:r>
                        <a:rPr lang="nl-NL" sz="1600" b="1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dagen</a:t>
                      </a:r>
                      <a:r>
                        <a:rPr lang="nl-NL" sz="16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, examen</a:t>
                      </a:r>
                      <a:r>
                        <a:rPr lang="nl-NL" sz="1600" b="1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dagen</a:t>
                      </a:r>
                      <a:r>
                        <a:rPr lang="nl-NL" sz="16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en voor stages die reglementair niet bij eigen werkgever kunnen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6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resterende uren aanwezig op de werkvloer, incl. vakanties</a:t>
                      </a:r>
                      <a:endParaRPr lang="nl-BE" sz="16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nl-NL" sz="1600" u="sng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PSC 318.02 &amp; publieke</a:t>
                      </a:r>
                    </a:p>
                    <a:p>
                      <a:pPr marL="28440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6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afwezig met behoud van loon op les</a:t>
                      </a:r>
                      <a:r>
                        <a:rPr lang="nl-NL" sz="1600" b="1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uren</a:t>
                      </a:r>
                      <a:r>
                        <a:rPr lang="nl-NL" sz="16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, examen</a:t>
                      </a:r>
                      <a:r>
                        <a:rPr lang="nl-NL" sz="1600" b="1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uren </a:t>
                      </a:r>
                      <a:r>
                        <a:rPr lang="nl-NL" sz="16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en voor stages die r</a:t>
                      </a:r>
                      <a:r>
                        <a:rPr lang="nl-NL" sz="1600" kern="12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eglementair niet bij eigen werkgever kunnen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600" kern="120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resterende uren aanwezig op de werkvloer, incl. vakanties</a:t>
                      </a:r>
                      <a:endParaRPr lang="nl-BE" sz="1600" kern="1200" dirty="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l-NL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afwezig met behoud van loon tijdens de volledige opleiding en de schoolvakanties (behalve zomerperiode) </a:t>
                      </a:r>
                      <a:r>
                        <a:rPr lang="nl-NL" i="1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(</a:t>
                      </a:r>
                      <a:r>
                        <a:rPr lang="nl-NL" i="1" dirty="0" err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uitz</a:t>
                      </a:r>
                      <a:r>
                        <a:rPr lang="nl-NL" i="1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Verkort traject ZK in gezinszorg)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zomerperiode: voltijds werken van 1/7 tot eerstvolgende </a:t>
                      </a:r>
                      <a:r>
                        <a:rPr lang="nl-NL" dirty="0" err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startdag</a:t>
                      </a:r>
                      <a:r>
                        <a:rPr lang="nl-NL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opleiding (</a:t>
                      </a:r>
                      <a:r>
                        <a:rPr lang="nl-NL" dirty="0" err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incl</a:t>
                      </a:r>
                      <a:r>
                        <a:rPr lang="nl-NL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verlof)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nl-NL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niet verplicht om stages te presteren bij de eigen werkgever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herkansen zomer: in eigen (verlof)tijd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verlening traject is in principe niet mogelijk, maar kan worden gevraagd mits motivatie, goedkeuring stuurgroep &amp; budgettaire ruimte</a:t>
                      </a:r>
                      <a:endParaRPr lang="nl-BE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2845925"/>
                  </a:ext>
                </a:extLst>
              </a:tr>
              <a:tr h="797078">
                <a:tc>
                  <a:txBody>
                    <a:bodyPr/>
                    <a:lstStyle/>
                    <a:p>
                      <a:pPr algn="r"/>
                      <a:r>
                        <a:rPr lang="nl-NL" sz="1600" i="1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Cumuleren</a:t>
                      </a:r>
                      <a:endParaRPr lang="nl-BE" sz="1600" i="1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nl-NL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Vlaams Opleidingsverlof</a:t>
                      </a:r>
                      <a:endParaRPr kumimoji="0" lang="nl-NL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nl-NL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Op stap naar zorgkundige</a:t>
                      </a:r>
                      <a:endParaRPr kumimoji="0" lang="nl-NL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nl-NL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Opleidingscheques</a:t>
                      </a:r>
                      <a:endParaRPr kumimoji="0" lang="nl-BE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dirty="0">
                          <a:solidFill>
                            <a:schemeClr val="accent1"/>
                          </a:solidFill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Opleidingscheques</a:t>
                      </a:r>
                      <a:endParaRPr lang="nl-NL" dirty="0">
                        <a:solidFill>
                          <a:schemeClr val="accent1"/>
                        </a:solidFill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nl-NL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Vlaams Opleidingsverlof</a:t>
                      </a:r>
                      <a:r>
                        <a:rPr kumimoji="0" lang="nl-NL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nl-NL" i="1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( Enkel Verkort traject </a:t>
                      </a:r>
                      <a:r>
                        <a:rPr lang="nl-NL" i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ZK)</a:t>
                      </a:r>
                      <a:endParaRPr kumimoji="0" lang="nl-NL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5652420"/>
                  </a:ext>
                </a:extLst>
              </a:tr>
              <a:tr h="519164">
                <a:tc>
                  <a:txBody>
                    <a:bodyPr/>
                    <a:lstStyle/>
                    <a:p>
                      <a:pPr algn="r"/>
                      <a:r>
                        <a:rPr lang="nl-NL" sz="1600" i="1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Meer info</a:t>
                      </a:r>
                      <a:endParaRPr lang="nl-BE" sz="1600" i="1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nl-NL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IKA@vivosocialprofit.org</a:t>
                      </a:r>
                      <a:r>
                        <a:rPr kumimoji="0" lang="nl-NL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nl-NL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02/227.62.07</a:t>
                      </a:r>
                      <a:endParaRPr kumimoji="0" lang="nl-BE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nl-NL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viavorminghogerop@vivosocialprofit.org</a:t>
                      </a:r>
                      <a:r>
                        <a:rPr kumimoji="0" lang="nl-NL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nl-NL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02/227.59.84</a:t>
                      </a:r>
                      <a:endParaRPr kumimoji="0" lang="nl-BE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10895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8077247"/>
      </p:ext>
    </p:extLst>
  </p:cSld>
  <p:clrMapOvr>
    <a:masterClrMapping/>
  </p:clrMapOvr>
</p:sld>
</file>

<file path=ppt/theme/theme1.xml><?xml version="1.0" encoding="utf-8"?>
<a:theme xmlns:a="http://schemas.openxmlformats.org/drawingml/2006/main" name="1_Titeldia's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1" id="{EA38A8C9-27B5-4722-B27B-B59A890A41D2}" vid="{ACC0DBEC-113D-4B3C-B445-2AB560D8D913}"/>
    </a:ext>
  </a:extLst>
</a:theme>
</file>

<file path=ppt/theme/theme2.xml><?xml version="1.0" encoding="utf-8"?>
<a:theme xmlns:a="http://schemas.openxmlformats.org/drawingml/2006/main" name="2_Basismodel">
  <a:themeElements>
    <a:clrScheme name="Aangepast 1">
      <a:dk1>
        <a:srgbClr val="FFFFFF"/>
      </a:dk1>
      <a:lt1>
        <a:srgbClr val="000000"/>
      </a:lt1>
      <a:dk2>
        <a:srgbClr val="444D26"/>
      </a:dk2>
      <a:lt2>
        <a:srgbClr val="FEFAC9"/>
      </a:lt2>
      <a:accent1>
        <a:srgbClr val="3E7E93"/>
      </a:accent1>
      <a:accent2>
        <a:srgbClr val="3E7E93"/>
      </a:accent2>
      <a:accent3>
        <a:srgbClr val="63C3D1"/>
      </a:accent3>
      <a:accent4>
        <a:srgbClr val="4EA49D"/>
      </a:accent4>
      <a:accent5>
        <a:srgbClr val="E9428C"/>
      </a:accent5>
      <a:accent6>
        <a:srgbClr val="809EC2"/>
      </a:accent6>
      <a:hlink>
        <a:srgbClr val="809EC2"/>
      </a:hlink>
      <a:folHlink>
        <a:srgbClr val="9C85C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1" id="{EA38A8C9-27B5-4722-B27B-B59A890A41D2}" vid="{35C80453-F801-458C-8BEA-85AB0149B26A}"/>
    </a:ext>
  </a:extLst>
</a:theme>
</file>

<file path=ppt/theme/theme3.xml><?xml version="1.0" encoding="utf-8"?>
<a:theme xmlns:a="http://schemas.openxmlformats.org/drawingml/2006/main" name="Kantoorthema">
  <a:themeElements>
    <a:clrScheme name="Career">
      <a:dk1>
        <a:srgbClr val="000000"/>
      </a:dk1>
      <a:lt1>
        <a:srgbClr val="FFFFFF"/>
      </a:lt1>
      <a:dk2>
        <a:srgbClr val="3A287D"/>
      </a:dk2>
      <a:lt2>
        <a:srgbClr val="FFFFFF"/>
      </a:lt2>
      <a:accent1>
        <a:srgbClr val="3A287D"/>
      </a:accent1>
      <a:accent2>
        <a:srgbClr val="2EC7A9"/>
      </a:accent2>
      <a:accent3>
        <a:srgbClr val="FA674C"/>
      </a:accent3>
      <a:accent4>
        <a:srgbClr val="F9F837"/>
      </a:accent4>
      <a:accent5>
        <a:srgbClr val="1D00FF"/>
      </a:accent5>
      <a:accent6>
        <a:srgbClr val="EDEEE9"/>
      </a:accent6>
      <a:hlink>
        <a:srgbClr val="0563C1"/>
      </a:hlink>
      <a:folHlink>
        <a:srgbClr val="954F72"/>
      </a:folHlink>
    </a:clrScheme>
    <a:fontScheme name="Career">
      <a:majorFont>
        <a:latin typeface="Recolet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Europa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Basismodel">
  <a:themeElements>
    <a:clrScheme name="Aangepast 1">
      <a:dk1>
        <a:srgbClr val="FFFFFF"/>
      </a:dk1>
      <a:lt1>
        <a:srgbClr val="000000"/>
      </a:lt1>
      <a:dk2>
        <a:srgbClr val="444D26"/>
      </a:dk2>
      <a:lt2>
        <a:srgbClr val="FEFAC9"/>
      </a:lt2>
      <a:accent1>
        <a:srgbClr val="3E7E93"/>
      </a:accent1>
      <a:accent2>
        <a:srgbClr val="3E7E93"/>
      </a:accent2>
      <a:accent3>
        <a:srgbClr val="63C3D1"/>
      </a:accent3>
      <a:accent4>
        <a:srgbClr val="4EA49D"/>
      </a:accent4>
      <a:accent5>
        <a:srgbClr val="E9428C"/>
      </a:accent5>
      <a:accent6>
        <a:srgbClr val="809EC2"/>
      </a:accent6>
      <a:hlink>
        <a:srgbClr val="809EC2"/>
      </a:hlink>
      <a:folHlink>
        <a:srgbClr val="9C85C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1" id="{EA38A8C9-27B5-4722-B27B-B59A890A41D2}" vid="{35C80453-F801-458C-8BEA-85AB0149B26A}"/>
    </a:ext>
  </a:extLst>
</a:theme>
</file>

<file path=ppt/theme/theme5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VIVO_huisstijl_24</Template>
  <TotalTime>1765</TotalTime>
  <Words>3831</Words>
  <Application>Microsoft Office PowerPoint</Application>
  <PresentationFormat>Breedbeeld</PresentationFormat>
  <Paragraphs>632</Paragraphs>
  <Slides>31</Slides>
  <Notes>11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20</vt:i4>
      </vt:variant>
      <vt:variant>
        <vt:lpstr>Thema</vt:lpstr>
      </vt:variant>
      <vt:variant>
        <vt:i4>4</vt:i4>
      </vt:variant>
      <vt:variant>
        <vt:lpstr>Diatitels</vt:lpstr>
      </vt:variant>
      <vt:variant>
        <vt:i4>31</vt:i4>
      </vt:variant>
    </vt:vector>
  </HeadingPairs>
  <TitlesOfParts>
    <vt:vector size="55" baseType="lpstr">
      <vt:lpstr>Aptos</vt:lpstr>
      <vt:lpstr>Arial</vt:lpstr>
      <vt:lpstr>Arial Rounded MT Bold</vt:lpstr>
      <vt:lpstr>Bahnschrift</vt:lpstr>
      <vt:lpstr>Calibri</vt:lpstr>
      <vt:lpstr>ChollaSans</vt:lpstr>
      <vt:lpstr>Courier New</vt:lpstr>
      <vt:lpstr>Europa</vt:lpstr>
      <vt:lpstr>Europa-Bold</vt:lpstr>
      <vt:lpstr>FlandersArtSans-Bold</vt:lpstr>
      <vt:lpstr>FlandersArtSerif-Regular</vt:lpstr>
      <vt:lpstr>Gilroy ExtraBold</vt:lpstr>
      <vt:lpstr>Gilroy Light</vt:lpstr>
      <vt:lpstr>Lato Light</vt:lpstr>
      <vt:lpstr>Recolata semi bolt</vt:lpstr>
      <vt:lpstr>Recoleta</vt:lpstr>
      <vt:lpstr>Recoleta Bold</vt:lpstr>
      <vt:lpstr>Recoleta SemiBold</vt:lpstr>
      <vt:lpstr>Simple-Line-Icons</vt:lpstr>
      <vt:lpstr>Wingdings</vt:lpstr>
      <vt:lpstr>1_Titeldia's</vt:lpstr>
      <vt:lpstr>2_Basismodel</vt:lpstr>
      <vt:lpstr>Kantoorthema</vt:lpstr>
      <vt:lpstr>3_Basismodel</vt:lpstr>
      <vt:lpstr>Dit Webinar gaat terug van start binnen enkele minuten:   Mogen wij jullie vriendelijk vragen om: - Jouw camera en geluid op OFF te zetten - Jouw vragen te stellen via de chat - De chat vragen worden schriftelijk     beantwoord, elke deelnemer ontvangt    vraag en antwoord per mail na afloop - De presentatie en de opname wordt      bezorgd - Voor advies op maat of andere vragen, mag    je ons altijd contacteren</vt:lpstr>
      <vt:lpstr>Welkom &amp; inleiding instroomtrajecten  richting  verzorgende - zorgkundige</vt:lpstr>
      <vt:lpstr>PowerPoint-presentatie</vt:lpstr>
      <vt:lpstr>Trajecten tot verzorgende - zorgkundige</vt:lpstr>
      <vt:lpstr>Trajecten tot verzorgende - zorgkundige</vt:lpstr>
      <vt:lpstr>Trajecten tot verzorgende - zorgkundige</vt:lpstr>
      <vt:lpstr>Trajecten tot verzorgende - zorgkundige</vt:lpstr>
      <vt:lpstr>Trajecten tot verzorgende - zorgkundige</vt:lpstr>
      <vt:lpstr>Trajecten tot verzorgende - zorgkundige</vt:lpstr>
      <vt:lpstr>Trajecten tot verzorgende - zorgkundige</vt:lpstr>
      <vt:lpstr>Trajecten tot verzorgende - zorgkundige</vt:lpstr>
      <vt:lpstr>Trajecten tot verzorgende - zorgkundige</vt:lpstr>
      <vt:lpstr>Trajecten tot verzorgende - zorgkundige</vt:lpstr>
      <vt:lpstr>Instroomtrajecten verzorgende - zorgkundige</vt:lpstr>
      <vt:lpstr>Instroomtrajecten verzorgende - zorgkundige</vt:lpstr>
      <vt:lpstr>PowerPoint-presentatie</vt:lpstr>
      <vt:lpstr>Careēr Een sterk merk voor zorg &amp; welzijn Een carrière in de zorg  </vt:lpstr>
      <vt:lpstr>PowerPoint-presentatie</vt:lpstr>
      <vt:lpstr> 2. Voor onderwijs </vt:lpstr>
      <vt:lpstr>Trajectkompas</vt:lpstr>
      <vt:lpstr>Trajectkompas</vt:lpstr>
      <vt:lpstr>Trajectkompas</vt:lpstr>
      <vt:lpstr>Duaal leren in het volwassen-onderwijs </vt:lpstr>
      <vt:lpstr>Duaal leren in een notendop</vt:lpstr>
      <vt:lpstr>Duaal leren in een notendop</vt:lpstr>
      <vt:lpstr>Ondersteuning door de sector</vt:lpstr>
      <vt:lpstr>Ondersteuningsaanbod</vt:lpstr>
      <vt:lpstr>PowerPoint-presentatie</vt:lpstr>
      <vt:lpstr>PowerPoint-presentatie</vt:lpstr>
      <vt:lpstr>VDAB – Verzorgende/zorgkundige VDAB - Verzorgende - zorgkundige Contacteer je bemiddelaar zorg  #kiesvoordezorg - Instroom B kiesvoordezorg@fe-bi.org  Tel. 02/235.01.74  Via Vorming Hogerop  viavorminghogerop@vivosocialprofit.org Tel.  02/227.59.84  Het structureel instroomkanaal IKA@vivosocialprofit.org Tel. 02/227.62.07  Opleidingsproject zorgkundige ifg-finss@fe-bi.org Tel 02/227.69.03 of 02/227.69.16  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Patricia Daems</dc:creator>
  <cp:lastModifiedBy>Patricia Daems</cp:lastModifiedBy>
  <cp:revision>47</cp:revision>
  <cp:lastPrinted>2024-11-14T14:12:18Z</cp:lastPrinted>
  <dcterms:created xsi:type="dcterms:W3CDTF">2024-11-14T07:49:28Z</dcterms:created>
  <dcterms:modified xsi:type="dcterms:W3CDTF">2024-11-27T14:57:07Z</dcterms:modified>
</cp:coreProperties>
</file>